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40" r:id="rId1"/>
  </p:sldMasterIdLst>
  <p:notesMasterIdLst>
    <p:notesMasterId r:id="rId20"/>
  </p:notesMasterIdLst>
  <p:sldIdLst>
    <p:sldId id="262" r:id="rId2"/>
    <p:sldId id="277" r:id="rId3"/>
    <p:sldId id="278" r:id="rId4"/>
    <p:sldId id="279" r:id="rId5"/>
    <p:sldId id="301" r:id="rId6"/>
    <p:sldId id="291" r:id="rId7"/>
    <p:sldId id="302" r:id="rId8"/>
    <p:sldId id="292" r:id="rId9"/>
    <p:sldId id="293" r:id="rId10"/>
    <p:sldId id="303" r:id="rId11"/>
    <p:sldId id="294" r:id="rId12"/>
    <p:sldId id="304" r:id="rId13"/>
    <p:sldId id="295" r:id="rId14"/>
    <p:sldId id="296" r:id="rId15"/>
    <p:sldId id="297" r:id="rId16"/>
    <p:sldId id="308" r:id="rId17"/>
    <p:sldId id="307" r:id="rId18"/>
    <p:sldId id="300" r:id="rId19"/>
  </p:sldIdLst>
  <p:sldSz cx="12192000" cy="6858000"/>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8103" autoAdjust="0"/>
    <p:restoredTop sz="88265" autoAdjust="0"/>
  </p:normalViewPr>
  <p:slideViewPr>
    <p:cSldViewPr snapToGrid="0" snapToObjects="1">
      <p:cViewPr varScale="1">
        <p:scale>
          <a:sx n="76" d="100"/>
          <a:sy n="76" d="100"/>
        </p:scale>
        <p:origin x="120" y="570"/>
      </p:cViewPr>
      <p:guideLst>
        <p:guide orient="horz" pos="2160"/>
        <p:guide pos="3840"/>
      </p:guideLst>
    </p:cSldViewPr>
  </p:slideViewPr>
  <p:notesTextViewPr>
    <p:cViewPr>
      <p:scale>
        <a:sx n="1" d="1"/>
        <a:sy n="1" d="1"/>
      </p:scale>
      <p:origin x="0" y="0"/>
    </p:cViewPr>
  </p:notesTextViewPr>
  <p:notesViewPr>
    <p:cSldViewPr snapToGrid="0" snapToObjects="1">
      <p:cViewPr varScale="1">
        <p:scale>
          <a:sx n="57" d="100"/>
          <a:sy n="57" d="100"/>
        </p:scale>
        <p:origin x="176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BAFB97A-FE4E-DBEC-4A8E-059283C886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GB"/>
          </a:p>
        </p:txBody>
      </p:sp>
      <p:sp>
        <p:nvSpPr>
          <p:cNvPr id="3" name="Date Placeholder 2">
            <a:extLst>
              <a:ext uri="{FF2B5EF4-FFF2-40B4-BE49-F238E27FC236}">
                <a16:creationId xmlns:a16="http://schemas.microsoft.com/office/drawing/2014/main" id="{B30ECC82-73DF-289C-535B-A5B1FAFD53FD}"/>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F6771598-C0E0-4D4C-956B-1DB704EDEF26}" type="datetimeFigureOut">
              <a:rPr lang="en-GB"/>
              <a:pPr>
                <a:defRPr/>
              </a:pPr>
              <a:t>27/10/2025</a:t>
            </a:fld>
            <a:endParaRPr lang="en-GB"/>
          </a:p>
        </p:txBody>
      </p:sp>
      <p:sp>
        <p:nvSpPr>
          <p:cNvPr id="4" name="Slide Image Placeholder 3">
            <a:extLst>
              <a:ext uri="{FF2B5EF4-FFF2-40B4-BE49-F238E27FC236}">
                <a16:creationId xmlns:a16="http://schemas.microsoft.com/office/drawing/2014/main" id="{E91E24F4-5AD6-21F4-E323-0613A6BCF234}"/>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a:extLst>
              <a:ext uri="{FF2B5EF4-FFF2-40B4-BE49-F238E27FC236}">
                <a16:creationId xmlns:a16="http://schemas.microsoft.com/office/drawing/2014/main" id="{6FDCC87A-5541-7D3D-D75A-66BA8CBAF3B4}"/>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9D2051F5-047A-0E38-C2BF-7394038806CE}"/>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GB"/>
          </a:p>
        </p:txBody>
      </p:sp>
      <p:sp>
        <p:nvSpPr>
          <p:cNvPr id="7" name="Slide Number Placeholder 6">
            <a:extLst>
              <a:ext uri="{FF2B5EF4-FFF2-40B4-BE49-F238E27FC236}">
                <a16:creationId xmlns:a16="http://schemas.microsoft.com/office/drawing/2014/main" id="{BF0FF711-CC3B-F5C1-95D2-D42A4A96DEDC}"/>
              </a:ext>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2228E1CE-BCA2-E245-996B-9819C0039FB6}" type="slidenum">
              <a:rPr lang="en-GB" altLang="es-ES"/>
              <a:pPr/>
              <a:t>‹Nº›</a:t>
            </a:fld>
            <a:endParaRPr lang="en-GB" alt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99878F2-A30C-5691-313E-001A1BA687F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763DE260-FB0F-58A9-6084-02DFC32D55B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32772" name="Slide Number Placeholder 3">
            <a:extLst>
              <a:ext uri="{FF2B5EF4-FFF2-40B4-BE49-F238E27FC236}">
                <a16:creationId xmlns:a16="http://schemas.microsoft.com/office/drawing/2014/main" id="{0C42D609-91DF-4933-886D-8F295C907B9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fld id="{EF308256-743C-D744-9122-02213938183B}" type="slidenum">
              <a:rPr lang="en-GB" altLang="en-US">
                <a:latin typeface="Calibri" panose="020F0502020204030204" pitchFamily="34" charset="0"/>
              </a:rPr>
              <a:pPr/>
              <a:t>1</a:t>
            </a:fld>
            <a:endParaRPr lang="en-GB" altLang="en-US">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Marcador de imagen de diapositiva 1">
            <a:extLst>
              <a:ext uri="{FF2B5EF4-FFF2-40B4-BE49-F238E27FC236}">
                <a16:creationId xmlns:a16="http://schemas.microsoft.com/office/drawing/2014/main" id="{B7DE5999-DE61-9716-E44F-D78E3A13D42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Marcador de notas 2">
            <a:extLst>
              <a:ext uri="{FF2B5EF4-FFF2-40B4-BE49-F238E27FC236}">
                <a16:creationId xmlns:a16="http://schemas.microsoft.com/office/drawing/2014/main" id="{CB88DFA1-BAA2-D69C-0D2B-C83AA66E70F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S" altLang="es-ES"/>
          </a:p>
        </p:txBody>
      </p:sp>
      <p:sp>
        <p:nvSpPr>
          <p:cNvPr id="33796" name="Marcador de número de diapositiva 3">
            <a:extLst>
              <a:ext uri="{FF2B5EF4-FFF2-40B4-BE49-F238E27FC236}">
                <a16:creationId xmlns:a16="http://schemas.microsoft.com/office/drawing/2014/main" id="{2C4B83CF-7825-586A-E779-A589EA5BE08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fld id="{789938A3-2F57-CE48-BCA1-6D1DBA86CAF2}" type="slidenum">
              <a:rPr lang="en-GB" altLang="es-ES">
                <a:latin typeface="Calibri" panose="020F0502020204030204" pitchFamily="34" charset="0"/>
              </a:rPr>
              <a:pPr/>
              <a:t>7</a:t>
            </a:fld>
            <a:endParaRPr lang="en-GB" altLang="es-E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DDD9BE82-2D4A-3693-684B-7C03B027018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a:extLst>
              <a:ext uri="{FF2B5EF4-FFF2-40B4-BE49-F238E27FC236}">
                <a16:creationId xmlns:a16="http://schemas.microsoft.com/office/drawing/2014/main" id="{DF16E9B3-554D-462C-2829-2EC79B1E88E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35844" name="Slide Number Placeholder 3">
            <a:extLst>
              <a:ext uri="{FF2B5EF4-FFF2-40B4-BE49-F238E27FC236}">
                <a16:creationId xmlns:a16="http://schemas.microsoft.com/office/drawing/2014/main" id="{2239CEAF-3479-36A8-DBE8-226594F178E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fld id="{4417A2B3-966E-9A4A-A707-9663E13554F1}" type="slidenum">
              <a:rPr lang="en-GB" altLang="en-US">
                <a:latin typeface="Calibri" panose="020F0502020204030204" pitchFamily="34" charset="0"/>
              </a:rPr>
              <a:pPr/>
              <a:t>18</a:t>
            </a:fld>
            <a:endParaRPr lang="en-GB" altLang="en-US">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60C71ADD-3BB1-F4BA-A774-9109300F8EC6}"/>
              </a:ext>
            </a:extLst>
          </p:cNvPr>
          <p:cNvSpPr/>
          <p:nvPr userDrawn="1"/>
        </p:nvSpPr>
        <p:spPr>
          <a:xfrm>
            <a:off x="-17463" y="0"/>
            <a:ext cx="3886201" cy="6862763"/>
          </a:xfrm>
          <a:prstGeom prst="rect">
            <a:avLst/>
          </a:prstGeom>
          <a:solidFill>
            <a:srgbClr val="EE8D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4" name="Picture 8">
            <a:extLst>
              <a:ext uri="{FF2B5EF4-FFF2-40B4-BE49-F238E27FC236}">
                <a16:creationId xmlns:a16="http://schemas.microsoft.com/office/drawing/2014/main" id="{0B6651C3-5615-A466-CFB7-3F0223DABDE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600700" y="2524125"/>
            <a:ext cx="5543550" cy="181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9">
            <a:extLst>
              <a:ext uri="{FF2B5EF4-FFF2-40B4-BE49-F238E27FC236}">
                <a16:creationId xmlns:a16="http://schemas.microsoft.com/office/drawing/2014/main" id="{04730F52-8C80-8697-1818-102FF8563C5D}"/>
              </a:ext>
            </a:extLst>
          </p:cNvPr>
          <p:cNvSpPr txBox="1">
            <a:spLocks noChangeArrowheads="1"/>
          </p:cNvSpPr>
          <p:nvPr userDrawn="1"/>
        </p:nvSpPr>
        <p:spPr bwMode="auto">
          <a:xfrm>
            <a:off x="10761663" y="52054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eaLnBrk="1" hangingPunct="1">
              <a:defRPr/>
            </a:pPr>
            <a:endParaRPr lang="en-US" altLang="en-US"/>
          </a:p>
        </p:txBody>
      </p:sp>
      <p:pic>
        <p:nvPicPr>
          <p:cNvPr id="7" name="Picture 11">
            <a:extLst>
              <a:ext uri="{FF2B5EF4-FFF2-40B4-BE49-F238E27FC236}">
                <a16:creationId xmlns:a16="http://schemas.microsoft.com/office/drawing/2014/main" id="{8040F103-B598-D5B4-E02B-A16071A665B3}"/>
              </a:ext>
            </a:extLst>
          </p:cNvPr>
          <p:cNvPicPr>
            <a:picLocks noChangeAspect="1"/>
          </p:cNvPicPr>
          <p:nvPr userDrawn="1"/>
        </p:nvPicPr>
        <p:blipFill>
          <a:blip r:embed="rId3">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Placeholder 15"/>
          <p:cNvSpPr>
            <a:spLocks noGrp="1"/>
          </p:cNvSpPr>
          <p:nvPr>
            <p:ph type="body" sz="quarter" idx="14"/>
          </p:nvPr>
        </p:nvSpPr>
        <p:spPr>
          <a:xfrm>
            <a:off x="5600946" y="4572000"/>
            <a:ext cx="5543304" cy="655638"/>
          </a:xfrm>
        </p:spPr>
        <p:txBody>
          <a:bodyPr anchor="t"/>
          <a:lstStyle>
            <a:lvl1pPr marL="0" marR="0" indent="0" algn="r" defTabSz="914400" rtl="0" eaLnBrk="1" fontAlgn="auto" latinLnBrk="0" hangingPunct="1">
              <a:lnSpc>
                <a:spcPct val="90000"/>
              </a:lnSpc>
              <a:spcBef>
                <a:spcPts val="1200"/>
              </a:spcBef>
              <a:spcAft>
                <a:spcPts val="0"/>
              </a:spcAft>
              <a:buClr>
                <a:schemeClr val="accent1"/>
              </a:buClr>
              <a:buSzTx/>
              <a:buFontTx/>
              <a:buNone/>
              <a:tabLst/>
              <a:defRPr>
                <a:solidFill>
                  <a:schemeClr val="tx1">
                    <a:lumMod val="65000"/>
                    <a:lumOff val="35000"/>
                  </a:schemeClr>
                </a:solidFill>
              </a:defRPr>
            </a:lvl1pPr>
          </a:lstStyle>
          <a:p>
            <a:pPr lvl="0"/>
            <a:r>
              <a:rPr lang="en-US"/>
              <a:t>Click to edit Master text styles</a:t>
            </a:r>
          </a:p>
        </p:txBody>
      </p:sp>
      <p:sp>
        <p:nvSpPr>
          <p:cNvPr id="13" name="Text Placeholder 12"/>
          <p:cNvSpPr>
            <a:spLocks noGrp="1"/>
          </p:cNvSpPr>
          <p:nvPr>
            <p:ph type="body" sz="quarter" idx="13"/>
          </p:nvPr>
        </p:nvSpPr>
        <p:spPr>
          <a:xfrm>
            <a:off x="5809088" y="2655426"/>
            <a:ext cx="5137427" cy="1505094"/>
          </a:xfrm>
        </p:spPr>
        <p:txBody>
          <a:bodyPr>
            <a:normAutofit/>
          </a:bodyPr>
          <a:lstStyle>
            <a:lvl1pPr marL="0" indent="0" algn="ctr">
              <a:buNone/>
              <a:defRPr sz="3600" baseline="0"/>
            </a:lvl1pPr>
          </a:lstStyle>
          <a:p>
            <a:pPr lvl="0"/>
            <a:r>
              <a:rPr lang="en-US"/>
              <a:t>Click to edit Master text styles</a:t>
            </a:r>
          </a:p>
        </p:txBody>
      </p:sp>
      <p:sp>
        <p:nvSpPr>
          <p:cNvPr id="8" name="Date Placeholder 3">
            <a:extLst>
              <a:ext uri="{FF2B5EF4-FFF2-40B4-BE49-F238E27FC236}">
                <a16:creationId xmlns:a16="http://schemas.microsoft.com/office/drawing/2014/main" id="{F61607D2-8130-EFE8-C851-0240AFA51092}"/>
              </a:ext>
            </a:extLst>
          </p:cNvPr>
          <p:cNvSpPr>
            <a:spLocks noGrp="1"/>
          </p:cNvSpPr>
          <p:nvPr>
            <p:ph type="dt" sz="half" idx="15"/>
          </p:nvPr>
        </p:nvSpPr>
        <p:spPr/>
        <p:txBody>
          <a:bodyPr/>
          <a:lstStyle>
            <a:lvl1pPr>
              <a:defRPr/>
            </a:lvl1pPr>
          </a:lstStyle>
          <a:p>
            <a:pPr>
              <a:defRPr/>
            </a:pPr>
            <a:fld id="{CB593051-E17D-7449-9099-D0E434CD6727}" type="datetimeFigureOut">
              <a:rPr lang="en-US"/>
              <a:pPr>
                <a:defRPr/>
              </a:pPr>
              <a:t>10/27/2025</a:t>
            </a:fld>
            <a:endParaRPr lang="en-US"/>
          </a:p>
        </p:txBody>
      </p:sp>
      <p:sp>
        <p:nvSpPr>
          <p:cNvPr id="9" name="Footer Placeholder 4">
            <a:extLst>
              <a:ext uri="{FF2B5EF4-FFF2-40B4-BE49-F238E27FC236}">
                <a16:creationId xmlns:a16="http://schemas.microsoft.com/office/drawing/2014/main" id="{874BE1AB-0640-5C32-246C-EC0C84D60C4A}"/>
              </a:ext>
            </a:extLst>
          </p:cNvPr>
          <p:cNvSpPr>
            <a:spLocks noGrp="1"/>
          </p:cNvSpPr>
          <p:nvPr>
            <p:ph type="ftr" sz="quarter" idx="16"/>
          </p:nvPr>
        </p:nvSpPr>
        <p:spPr/>
        <p:txBody>
          <a:bodyPr/>
          <a:lstStyle>
            <a:lvl1pPr>
              <a:defRPr>
                <a:solidFill>
                  <a:srgbClr val="80227B"/>
                </a:solidFill>
              </a:defRPr>
            </a:lvl1pPr>
          </a:lstStyle>
          <a:p>
            <a:pPr>
              <a:defRPr/>
            </a:pPr>
            <a:endParaRPr lang="en-US"/>
          </a:p>
        </p:txBody>
      </p:sp>
      <p:sp>
        <p:nvSpPr>
          <p:cNvPr id="10" name="Slide Number Placeholder 5">
            <a:extLst>
              <a:ext uri="{FF2B5EF4-FFF2-40B4-BE49-F238E27FC236}">
                <a16:creationId xmlns:a16="http://schemas.microsoft.com/office/drawing/2014/main" id="{3D8E773F-20B0-B23E-C1C0-0AF21597BB4E}"/>
              </a:ext>
            </a:extLst>
          </p:cNvPr>
          <p:cNvSpPr>
            <a:spLocks noGrp="1"/>
          </p:cNvSpPr>
          <p:nvPr>
            <p:ph type="sldNum" sz="quarter" idx="17"/>
          </p:nvPr>
        </p:nvSpPr>
        <p:spPr/>
        <p:txBody>
          <a:bodyPr/>
          <a:lstStyle>
            <a:lvl1pPr>
              <a:defRPr/>
            </a:lvl1pPr>
          </a:lstStyle>
          <a:p>
            <a:fld id="{4CF0C3D7-C44D-144F-8B69-F85A44E7E1FB}" type="slidenum">
              <a:rPr lang="en-US" altLang="es-ES"/>
              <a:pPr/>
              <a:t>‹Nº›</a:t>
            </a:fld>
            <a:endParaRPr lang="en-US" altLang="es-ES"/>
          </a:p>
        </p:txBody>
      </p:sp>
    </p:spTree>
    <p:extLst>
      <p:ext uri="{BB962C8B-B14F-4D97-AF65-F5344CB8AC3E}">
        <p14:creationId xmlns:p14="http://schemas.microsoft.com/office/powerpoint/2010/main" val="1640497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Box 7">
            <a:extLst>
              <a:ext uri="{FF2B5EF4-FFF2-40B4-BE49-F238E27FC236}">
                <a16:creationId xmlns:a16="http://schemas.microsoft.com/office/drawing/2014/main" id="{E4D8522E-13A6-470D-C9EE-54B408BD33C8}"/>
              </a:ext>
            </a:extLst>
          </p:cNvPr>
          <p:cNvSpPr txBox="1">
            <a:spLocks noChangeArrowheads="1"/>
          </p:cNvSpPr>
          <p:nvPr userDrawn="1"/>
        </p:nvSpPr>
        <p:spPr bwMode="auto">
          <a:xfrm>
            <a:off x="5805488" y="3033713"/>
            <a:ext cx="7707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eaLnBrk="1" hangingPunct="1">
              <a:buFontTx/>
              <a:buBlip>
                <a:blip r:embed="rId2"/>
              </a:buBlip>
              <a:defRPr/>
            </a:pPr>
            <a:endParaRPr lang="en-GB" altLang="en-US"/>
          </a:p>
        </p:txBody>
      </p:sp>
      <p:pic>
        <p:nvPicPr>
          <p:cNvPr id="5" name="Picture 8">
            <a:extLst>
              <a:ext uri="{FF2B5EF4-FFF2-40B4-BE49-F238E27FC236}">
                <a16:creationId xmlns:a16="http://schemas.microsoft.com/office/drawing/2014/main" id="{5A5F54F0-51EA-490A-53D1-00A6C927A3BC}"/>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38200" y="1038225"/>
            <a:ext cx="61087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a:extLst>
              <a:ext uri="{FF2B5EF4-FFF2-40B4-BE49-F238E27FC236}">
                <a16:creationId xmlns:a16="http://schemas.microsoft.com/office/drawing/2014/main" id="{CC516181-D029-CFBF-7A23-87E8D90DDFA0}"/>
              </a:ext>
            </a:extLst>
          </p:cNvPr>
          <p:cNvSpPr/>
          <p:nvPr userDrawn="1"/>
        </p:nvSpPr>
        <p:spPr>
          <a:xfrm>
            <a:off x="8408988" y="0"/>
            <a:ext cx="3783012" cy="6858000"/>
          </a:xfrm>
          <a:prstGeom prst="rect">
            <a:avLst/>
          </a:prstGeom>
          <a:solidFill>
            <a:srgbClr val="69A7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8" name="Picture 10">
            <a:extLst>
              <a:ext uri="{FF2B5EF4-FFF2-40B4-BE49-F238E27FC236}">
                <a16:creationId xmlns:a16="http://schemas.microsoft.com/office/drawing/2014/main" id="{8EEC7C65-9516-99B4-59FD-C4F4C1A8F9E0}"/>
              </a:ext>
            </a:extLst>
          </p:cNvPr>
          <p:cNvPicPr>
            <a:picLocks noChangeAspect="1"/>
          </p:cNvPicPr>
          <p:nvPr userDrawn="1"/>
        </p:nvPicPr>
        <p:blipFill>
          <a:blip r:embed="rId4">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8200" y="365125"/>
            <a:ext cx="7292009" cy="629957"/>
          </a:xfrm>
          <a:prstGeom prst="rect">
            <a:avLst/>
          </a:prstGeom>
        </p:spPr>
        <p:txBody>
          <a:bodyPr/>
          <a:lstStyle>
            <a:lvl1pPr>
              <a:defRPr>
                <a:solidFill>
                  <a:schemeClr val="tx1"/>
                </a:solidFill>
              </a:defRPr>
            </a:lvl1pPr>
          </a:lstStyle>
          <a:p>
            <a:r>
              <a:rPr lang="en-US"/>
              <a:t>Click to edit Master title style</a:t>
            </a:r>
            <a:endParaRPr lang="en-GB" dirty="0"/>
          </a:p>
        </p:txBody>
      </p:sp>
      <p:sp>
        <p:nvSpPr>
          <p:cNvPr id="7" name="Text Placeholder 6"/>
          <p:cNvSpPr>
            <a:spLocks noGrp="1"/>
          </p:cNvSpPr>
          <p:nvPr>
            <p:ph type="body" sz="quarter" idx="13"/>
          </p:nvPr>
        </p:nvSpPr>
        <p:spPr>
          <a:xfrm>
            <a:off x="838199" y="2070100"/>
            <a:ext cx="7292010" cy="3416300"/>
          </a:xfrm>
        </p:spPr>
        <p:txBody>
          <a:bodyPr>
            <a:noAutofit/>
          </a:bodyPr>
          <a:lstStyle>
            <a:lvl1pPr>
              <a:defRPr sz="2800" baseline="0">
                <a:solidFill>
                  <a:schemeClr val="tx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Footer Placeholder 2">
            <a:extLst>
              <a:ext uri="{FF2B5EF4-FFF2-40B4-BE49-F238E27FC236}">
                <a16:creationId xmlns:a16="http://schemas.microsoft.com/office/drawing/2014/main" id="{04006102-F4C6-5EA3-4A56-8A85D3207EAC}"/>
              </a:ext>
            </a:extLst>
          </p:cNvPr>
          <p:cNvSpPr>
            <a:spLocks noGrp="1"/>
          </p:cNvSpPr>
          <p:nvPr>
            <p:ph type="ftr" sz="quarter" idx="14"/>
          </p:nvPr>
        </p:nvSpPr>
        <p:spPr/>
        <p:txBody>
          <a:bodyPr/>
          <a:lstStyle>
            <a:lvl1pPr>
              <a:defRPr/>
            </a:lvl1pPr>
          </a:lstStyle>
          <a:p>
            <a:pPr>
              <a:defRPr/>
            </a:pPr>
            <a:endParaRPr lang="en-US"/>
          </a:p>
        </p:txBody>
      </p:sp>
      <p:sp>
        <p:nvSpPr>
          <p:cNvPr id="10" name="Slide Number Placeholder 3">
            <a:extLst>
              <a:ext uri="{FF2B5EF4-FFF2-40B4-BE49-F238E27FC236}">
                <a16:creationId xmlns:a16="http://schemas.microsoft.com/office/drawing/2014/main" id="{F2F38BF2-1750-3CEC-C4BA-72C42AD75D38}"/>
              </a:ext>
            </a:extLst>
          </p:cNvPr>
          <p:cNvSpPr>
            <a:spLocks noGrp="1"/>
          </p:cNvSpPr>
          <p:nvPr>
            <p:ph type="sldNum" sz="quarter" idx="15"/>
          </p:nvPr>
        </p:nvSpPr>
        <p:spPr/>
        <p:txBody>
          <a:bodyPr/>
          <a:lstStyle>
            <a:lvl1pPr>
              <a:defRPr/>
            </a:lvl1pPr>
          </a:lstStyle>
          <a:p>
            <a:fld id="{B13BADB9-BCE9-2F4B-B95A-3C7EAD82DDA1}" type="slidenum">
              <a:rPr lang="en-US" altLang="es-ES"/>
              <a:pPr/>
              <a:t>‹Nº›</a:t>
            </a:fld>
            <a:endParaRPr lang="en-US" altLang="es-ES"/>
          </a:p>
        </p:txBody>
      </p:sp>
      <p:sp>
        <p:nvSpPr>
          <p:cNvPr id="11" name="Date Placeholder 4">
            <a:extLst>
              <a:ext uri="{FF2B5EF4-FFF2-40B4-BE49-F238E27FC236}">
                <a16:creationId xmlns:a16="http://schemas.microsoft.com/office/drawing/2014/main" id="{462CB1B3-4397-348F-CA71-474EFEA267E3}"/>
              </a:ext>
            </a:extLst>
          </p:cNvPr>
          <p:cNvSpPr>
            <a:spLocks noGrp="1"/>
          </p:cNvSpPr>
          <p:nvPr>
            <p:ph type="dt" sz="half" idx="16"/>
          </p:nvPr>
        </p:nvSpPr>
        <p:spPr/>
        <p:txBody>
          <a:bodyPr/>
          <a:lstStyle>
            <a:lvl1pPr>
              <a:defRPr/>
            </a:lvl1pPr>
          </a:lstStyle>
          <a:p>
            <a:pPr>
              <a:defRPr/>
            </a:pPr>
            <a:fld id="{F60C7659-9622-2F4D-9CC4-E669DCB17F40}" type="datetimeFigureOut">
              <a:rPr lang="en-US"/>
              <a:pPr>
                <a:defRPr/>
              </a:pPr>
              <a:t>10/27/2025</a:t>
            </a:fld>
            <a:endParaRPr lang="en-US"/>
          </a:p>
        </p:txBody>
      </p:sp>
    </p:spTree>
    <p:extLst>
      <p:ext uri="{BB962C8B-B14F-4D97-AF65-F5344CB8AC3E}">
        <p14:creationId xmlns:p14="http://schemas.microsoft.com/office/powerpoint/2010/main" val="1096255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Box 7">
            <a:extLst>
              <a:ext uri="{FF2B5EF4-FFF2-40B4-BE49-F238E27FC236}">
                <a16:creationId xmlns:a16="http://schemas.microsoft.com/office/drawing/2014/main" id="{2A50CB83-9A7B-1CBA-C34A-F9FAE557ADE1}"/>
              </a:ext>
            </a:extLst>
          </p:cNvPr>
          <p:cNvSpPr txBox="1">
            <a:spLocks noChangeArrowheads="1"/>
          </p:cNvSpPr>
          <p:nvPr userDrawn="1"/>
        </p:nvSpPr>
        <p:spPr bwMode="auto">
          <a:xfrm>
            <a:off x="5805488" y="3033713"/>
            <a:ext cx="7707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eaLnBrk="1" hangingPunct="1">
              <a:buFontTx/>
              <a:buBlip>
                <a:blip r:embed="rId2"/>
              </a:buBlip>
              <a:defRPr/>
            </a:pPr>
            <a:endParaRPr lang="en-GB" altLang="en-US"/>
          </a:p>
        </p:txBody>
      </p:sp>
      <p:pic>
        <p:nvPicPr>
          <p:cNvPr id="5" name="Picture 8">
            <a:extLst>
              <a:ext uri="{FF2B5EF4-FFF2-40B4-BE49-F238E27FC236}">
                <a16:creationId xmlns:a16="http://schemas.microsoft.com/office/drawing/2014/main" id="{6CC13601-01FA-A99B-53C3-825D4BBAA5B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38200" y="1038225"/>
            <a:ext cx="61087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a:extLst>
              <a:ext uri="{FF2B5EF4-FFF2-40B4-BE49-F238E27FC236}">
                <a16:creationId xmlns:a16="http://schemas.microsoft.com/office/drawing/2014/main" id="{FEC6DE9F-42B5-B195-82F4-D7F01E514272}"/>
              </a:ext>
            </a:extLst>
          </p:cNvPr>
          <p:cNvSpPr/>
          <p:nvPr userDrawn="1"/>
        </p:nvSpPr>
        <p:spPr>
          <a:xfrm>
            <a:off x="8408988" y="0"/>
            <a:ext cx="3783012" cy="6858000"/>
          </a:xfrm>
          <a:prstGeom prst="rect">
            <a:avLst/>
          </a:prstGeom>
          <a:solidFill>
            <a:srgbClr val="C84C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8" name="Picture 10">
            <a:extLst>
              <a:ext uri="{FF2B5EF4-FFF2-40B4-BE49-F238E27FC236}">
                <a16:creationId xmlns:a16="http://schemas.microsoft.com/office/drawing/2014/main" id="{6D84FE29-642E-F322-CB73-5F749D7C0D62}"/>
              </a:ext>
            </a:extLst>
          </p:cNvPr>
          <p:cNvPicPr>
            <a:picLocks noChangeAspect="1"/>
          </p:cNvPicPr>
          <p:nvPr userDrawn="1"/>
        </p:nvPicPr>
        <p:blipFill>
          <a:blip r:embed="rId4">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8200" y="365125"/>
            <a:ext cx="7292009" cy="629957"/>
          </a:xfrm>
          <a:prstGeom prst="rect">
            <a:avLst/>
          </a:prstGeom>
        </p:spPr>
        <p:txBody>
          <a:bodyPr/>
          <a:lstStyle>
            <a:lvl1pPr>
              <a:defRPr>
                <a:solidFill>
                  <a:schemeClr val="tx1"/>
                </a:solidFill>
              </a:defRPr>
            </a:lvl1pPr>
          </a:lstStyle>
          <a:p>
            <a:r>
              <a:rPr lang="en-US"/>
              <a:t>Click to edit Master title style</a:t>
            </a:r>
            <a:endParaRPr lang="en-GB" dirty="0"/>
          </a:p>
        </p:txBody>
      </p:sp>
      <p:sp>
        <p:nvSpPr>
          <p:cNvPr id="7" name="Text Placeholder 6"/>
          <p:cNvSpPr>
            <a:spLocks noGrp="1"/>
          </p:cNvSpPr>
          <p:nvPr>
            <p:ph type="body" sz="quarter" idx="13"/>
          </p:nvPr>
        </p:nvSpPr>
        <p:spPr>
          <a:xfrm>
            <a:off x="838199" y="2070100"/>
            <a:ext cx="7292010" cy="3416300"/>
          </a:xfrm>
        </p:spPr>
        <p:txBody>
          <a:bodyPr>
            <a:noAutofit/>
          </a:bodyPr>
          <a:lstStyle>
            <a:lvl1pPr>
              <a:defRPr sz="2800" baseline="0">
                <a:solidFill>
                  <a:schemeClr val="tx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Footer Placeholder 2">
            <a:extLst>
              <a:ext uri="{FF2B5EF4-FFF2-40B4-BE49-F238E27FC236}">
                <a16:creationId xmlns:a16="http://schemas.microsoft.com/office/drawing/2014/main" id="{16CA3CF2-3B62-63B5-6817-8AD729E35104}"/>
              </a:ext>
            </a:extLst>
          </p:cNvPr>
          <p:cNvSpPr>
            <a:spLocks noGrp="1"/>
          </p:cNvSpPr>
          <p:nvPr>
            <p:ph type="ftr" sz="quarter" idx="14"/>
          </p:nvPr>
        </p:nvSpPr>
        <p:spPr/>
        <p:txBody>
          <a:bodyPr/>
          <a:lstStyle>
            <a:lvl1pPr>
              <a:defRPr/>
            </a:lvl1pPr>
          </a:lstStyle>
          <a:p>
            <a:pPr>
              <a:defRPr/>
            </a:pPr>
            <a:endParaRPr lang="en-US"/>
          </a:p>
        </p:txBody>
      </p:sp>
      <p:sp>
        <p:nvSpPr>
          <p:cNvPr id="10" name="Slide Number Placeholder 3">
            <a:extLst>
              <a:ext uri="{FF2B5EF4-FFF2-40B4-BE49-F238E27FC236}">
                <a16:creationId xmlns:a16="http://schemas.microsoft.com/office/drawing/2014/main" id="{B83939B2-6EFE-0AF3-4FF1-FD86B2FF5D6E}"/>
              </a:ext>
            </a:extLst>
          </p:cNvPr>
          <p:cNvSpPr>
            <a:spLocks noGrp="1"/>
          </p:cNvSpPr>
          <p:nvPr>
            <p:ph type="sldNum" sz="quarter" idx="15"/>
          </p:nvPr>
        </p:nvSpPr>
        <p:spPr/>
        <p:txBody>
          <a:bodyPr/>
          <a:lstStyle>
            <a:lvl1pPr>
              <a:defRPr/>
            </a:lvl1pPr>
          </a:lstStyle>
          <a:p>
            <a:fld id="{53581344-0815-9246-A662-E1911038CCEE}" type="slidenum">
              <a:rPr lang="en-US" altLang="es-ES"/>
              <a:pPr/>
              <a:t>‹Nº›</a:t>
            </a:fld>
            <a:endParaRPr lang="en-US" altLang="es-ES"/>
          </a:p>
        </p:txBody>
      </p:sp>
      <p:sp>
        <p:nvSpPr>
          <p:cNvPr id="11" name="Date Placeholder 4">
            <a:extLst>
              <a:ext uri="{FF2B5EF4-FFF2-40B4-BE49-F238E27FC236}">
                <a16:creationId xmlns:a16="http://schemas.microsoft.com/office/drawing/2014/main" id="{946B1C89-37B4-0D43-2FD0-018C87BDBDA6}"/>
              </a:ext>
            </a:extLst>
          </p:cNvPr>
          <p:cNvSpPr>
            <a:spLocks noGrp="1"/>
          </p:cNvSpPr>
          <p:nvPr>
            <p:ph type="dt" sz="half" idx="16"/>
          </p:nvPr>
        </p:nvSpPr>
        <p:spPr/>
        <p:txBody>
          <a:bodyPr/>
          <a:lstStyle>
            <a:lvl1pPr>
              <a:defRPr/>
            </a:lvl1pPr>
          </a:lstStyle>
          <a:p>
            <a:pPr>
              <a:defRPr/>
            </a:pPr>
            <a:fld id="{CFBB1C2F-8F1E-1A4D-A45E-D7345C7F64C2}" type="datetimeFigureOut">
              <a:rPr lang="en-US"/>
              <a:pPr>
                <a:defRPr/>
              </a:pPr>
              <a:t>10/27/2025</a:t>
            </a:fld>
            <a:endParaRPr lang="en-US"/>
          </a:p>
        </p:txBody>
      </p:sp>
    </p:spTree>
    <p:extLst>
      <p:ext uri="{BB962C8B-B14F-4D97-AF65-F5344CB8AC3E}">
        <p14:creationId xmlns:p14="http://schemas.microsoft.com/office/powerpoint/2010/main" val="887639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TextBox 7">
            <a:extLst>
              <a:ext uri="{FF2B5EF4-FFF2-40B4-BE49-F238E27FC236}">
                <a16:creationId xmlns:a16="http://schemas.microsoft.com/office/drawing/2014/main" id="{E436C392-7A1E-BA39-0285-E51BBDC9767A}"/>
              </a:ext>
            </a:extLst>
          </p:cNvPr>
          <p:cNvSpPr txBox="1">
            <a:spLocks noChangeArrowheads="1"/>
          </p:cNvSpPr>
          <p:nvPr userDrawn="1"/>
        </p:nvSpPr>
        <p:spPr bwMode="auto">
          <a:xfrm>
            <a:off x="5805488" y="3033713"/>
            <a:ext cx="7707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eaLnBrk="1" hangingPunct="1">
              <a:buFontTx/>
              <a:buBlip>
                <a:blip r:embed="rId2"/>
              </a:buBlip>
              <a:defRPr/>
            </a:pPr>
            <a:endParaRPr lang="en-GB" altLang="en-US"/>
          </a:p>
        </p:txBody>
      </p:sp>
      <p:pic>
        <p:nvPicPr>
          <p:cNvPr id="5" name="Picture 8">
            <a:extLst>
              <a:ext uri="{FF2B5EF4-FFF2-40B4-BE49-F238E27FC236}">
                <a16:creationId xmlns:a16="http://schemas.microsoft.com/office/drawing/2014/main" id="{330BCC80-26EA-ECAE-2FB5-530C23D05201}"/>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00525" y="1038225"/>
            <a:ext cx="61087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a:extLst>
              <a:ext uri="{FF2B5EF4-FFF2-40B4-BE49-F238E27FC236}">
                <a16:creationId xmlns:a16="http://schemas.microsoft.com/office/drawing/2014/main" id="{83FB4C40-FFC7-BEA2-B723-43D0833188F4}"/>
              </a:ext>
            </a:extLst>
          </p:cNvPr>
          <p:cNvSpPr/>
          <p:nvPr userDrawn="1"/>
        </p:nvSpPr>
        <p:spPr>
          <a:xfrm>
            <a:off x="-15875" y="0"/>
            <a:ext cx="3783013" cy="6858000"/>
          </a:xfrm>
          <a:prstGeom prst="rect">
            <a:avLst/>
          </a:prstGeom>
          <a:solidFill>
            <a:srgbClr val="F2CE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2" name="Title 1"/>
          <p:cNvSpPr>
            <a:spLocks noGrp="1"/>
          </p:cNvSpPr>
          <p:nvPr>
            <p:ph type="title"/>
          </p:nvPr>
        </p:nvSpPr>
        <p:spPr>
          <a:xfrm>
            <a:off x="4200377" y="365125"/>
            <a:ext cx="7292009" cy="629957"/>
          </a:xfrm>
          <a:prstGeom prst="rect">
            <a:avLst/>
          </a:prstGeom>
        </p:spPr>
        <p:txBody>
          <a:bodyPr/>
          <a:lstStyle>
            <a:lvl1pPr>
              <a:defRPr>
                <a:solidFill>
                  <a:schemeClr val="tx1"/>
                </a:solidFill>
              </a:defRPr>
            </a:lvl1pPr>
          </a:lstStyle>
          <a:p>
            <a:r>
              <a:rPr lang="en-US"/>
              <a:t>Click to edit Master title style</a:t>
            </a:r>
            <a:endParaRPr lang="en-GB" dirty="0"/>
          </a:p>
        </p:txBody>
      </p:sp>
      <p:sp>
        <p:nvSpPr>
          <p:cNvPr id="7" name="Text Placeholder 6"/>
          <p:cNvSpPr>
            <a:spLocks noGrp="1"/>
          </p:cNvSpPr>
          <p:nvPr>
            <p:ph type="body" sz="quarter" idx="13"/>
          </p:nvPr>
        </p:nvSpPr>
        <p:spPr>
          <a:xfrm>
            <a:off x="4074145" y="2325636"/>
            <a:ext cx="7292010" cy="3416300"/>
          </a:xfrm>
        </p:spPr>
        <p:txBody>
          <a:bodyPr>
            <a:noAutofit/>
          </a:bodyPr>
          <a:lstStyle>
            <a:lvl1pPr>
              <a:defRPr sz="2800" baseline="0">
                <a:solidFill>
                  <a:schemeClr val="tx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Footer Placeholder 2">
            <a:extLst>
              <a:ext uri="{FF2B5EF4-FFF2-40B4-BE49-F238E27FC236}">
                <a16:creationId xmlns:a16="http://schemas.microsoft.com/office/drawing/2014/main" id="{4F5AEDBF-5CA9-6197-645A-AF6B936DED73}"/>
              </a:ext>
            </a:extLst>
          </p:cNvPr>
          <p:cNvSpPr>
            <a:spLocks noGrp="1"/>
          </p:cNvSpPr>
          <p:nvPr>
            <p:ph type="ftr" sz="quarter" idx="14"/>
          </p:nvPr>
        </p:nvSpPr>
        <p:spPr/>
        <p:txBody>
          <a:bodyPr/>
          <a:lstStyle>
            <a:lvl1pPr>
              <a:defRPr/>
            </a:lvl1pPr>
          </a:lstStyle>
          <a:p>
            <a:pPr>
              <a:defRPr/>
            </a:pPr>
            <a:endParaRPr lang="en-US"/>
          </a:p>
        </p:txBody>
      </p:sp>
      <p:sp>
        <p:nvSpPr>
          <p:cNvPr id="9" name="Slide Number Placeholder 3">
            <a:extLst>
              <a:ext uri="{FF2B5EF4-FFF2-40B4-BE49-F238E27FC236}">
                <a16:creationId xmlns:a16="http://schemas.microsoft.com/office/drawing/2014/main" id="{CC104C5D-5EF7-336C-C422-07FE04604725}"/>
              </a:ext>
            </a:extLst>
          </p:cNvPr>
          <p:cNvSpPr>
            <a:spLocks noGrp="1"/>
          </p:cNvSpPr>
          <p:nvPr>
            <p:ph type="sldNum" sz="quarter" idx="15"/>
          </p:nvPr>
        </p:nvSpPr>
        <p:spPr/>
        <p:txBody>
          <a:bodyPr/>
          <a:lstStyle>
            <a:lvl1pPr>
              <a:defRPr/>
            </a:lvl1pPr>
          </a:lstStyle>
          <a:p>
            <a:fld id="{9D43FE6A-BF68-8941-959D-2A4DC9E3C88E}" type="slidenum">
              <a:rPr lang="en-US" altLang="es-ES"/>
              <a:pPr/>
              <a:t>‹Nº›</a:t>
            </a:fld>
            <a:endParaRPr lang="en-US" altLang="es-ES"/>
          </a:p>
        </p:txBody>
      </p:sp>
      <p:sp>
        <p:nvSpPr>
          <p:cNvPr id="10" name="Date Placeholder 4">
            <a:extLst>
              <a:ext uri="{FF2B5EF4-FFF2-40B4-BE49-F238E27FC236}">
                <a16:creationId xmlns:a16="http://schemas.microsoft.com/office/drawing/2014/main" id="{6D400449-CF5F-12FE-5ABE-7759BC048D96}"/>
              </a:ext>
            </a:extLst>
          </p:cNvPr>
          <p:cNvSpPr>
            <a:spLocks noGrp="1"/>
          </p:cNvSpPr>
          <p:nvPr>
            <p:ph type="dt" sz="half" idx="16"/>
          </p:nvPr>
        </p:nvSpPr>
        <p:spPr/>
        <p:txBody>
          <a:bodyPr/>
          <a:lstStyle>
            <a:lvl1pPr>
              <a:defRPr/>
            </a:lvl1pPr>
          </a:lstStyle>
          <a:p>
            <a:pPr>
              <a:defRPr/>
            </a:pPr>
            <a:fld id="{A20B6A91-0B50-6A47-83D5-0BB3AE4694E5}" type="datetimeFigureOut">
              <a:rPr lang="en-US"/>
              <a:pPr>
                <a:defRPr/>
              </a:pPr>
              <a:t>10/27/2025</a:t>
            </a:fld>
            <a:endParaRPr lang="en-US"/>
          </a:p>
        </p:txBody>
      </p:sp>
    </p:spTree>
    <p:extLst>
      <p:ext uri="{BB962C8B-B14F-4D97-AF65-F5344CB8AC3E}">
        <p14:creationId xmlns:p14="http://schemas.microsoft.com/office/powerpoint/2010/main" val="740612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2"/>
        </a:solidFill>
        <a:effectLst/>
      </p:bgPr>
    </p:bg>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3A43684C-6A82-CA22-8CBB-4516D05CC845}"/>
              </a:ext>
            </a:extLst>
          </p:cNvPr>
          <p:cNvSpPr/>
          <p:nvPr userDrawn="1"/>
        </p:nvSpPr>
        <p:spPr>
          <a:xfrm>
            <a:off x="0" y="0"/>
            <a:ext cx="12192000" cy="6858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6" name="Picture 8">
            <a:extLst>
              <a:ext uri="{FF2B5EF4-FFF2-40B4-BE49-F238E27FC236}">
                <a16:creationId xmlns:a16="http://schemas.microsoft.com/office/drawing/2014/main" id="{E4B447A9-78BF-C4EC-C7BF-06DC54EC8DC8}"/>
              </a:ext>
            </a:extLst>
          </p:cNvPr>
          <p:cNvPicPr>
            <a:picLocks noChangeAspect="1"/>
          </p:cNvPicPr>
          <p:nvPr userDrawn="1"/>
        </p:nvPicPr>
        <p:blipFill>
          <a:blip r:embed="rId2">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3867912" y="1298448"/>
            <a:ext cx="7315200" cy="3255264"/>
          </a:xfrm>
          <a:prstGeom prst="rect">
            <a:avLst/>
          </a:prstGeom>
        </p:spPr>
        <p:txBody>
          <a:bodyPr anchor="b">
            <a:normAutofit/>
          </a:bodyPr>
          <a:lstStyle>
            <a:lvl1pPr>
              <a:defRPr sz="5900" b="0" spc="-100" baseline="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8" name="Date Placeholder 3">
            <a:extLst>
              <a:ext uri="{FF2B5EF4-FFF2-40B4-BE49-F238E27FC236}">
                <a16:creationId xmlns:a16="http://schemas.microsoft.com/office/drawing/2014/main" id="{D8B29CF6-8D5A-0F4D-9749-2F07813EF9EA}"/>
              </a:ext>
            </a:extLst>
          </p:cNvPr>
          <p:cNvSpPr>
            <a:spLocks noGrp="1"/>
          </p:cNvSpPr>
          <p:nvPr>
            <p:ph type="dt" sz="half" idx="10"/>
          </p:nvPr>
        </p:nvSpPr>
        <p:spPr/>
        <p:txBody>
          <a:bodyPr/>
          <a:lstStyle>
            <a:lvl1pPr>
              <a:defRPr/>
            </a:lvl1pPr>
          </a:lstStyle>
          <a:p>
            <a:pPr>
              <a:defRPr/>
            </a:pPr>
            <a:fld id="{66C6206D-6452-2740-9B46-611A8DB5D903}" type="datetimeFigureOut">
              <a:rPr lang="en-US"/>
              <a:pPr>
                <a:defRPr/>
              </a:pPr>
              <a:t>10/27/2025</a:t>
            </a:fld>
            <a:endParaRPr lang="en-US"/>
          </a:p>
        </p:txBody>
      </p:sp>
      <p:sp>
        <p:nvSpPr>
          <p:cNvPr id="9" name="Footer Placeholder 4">
            <a:extLst>
              <a:ext uri="{FF2B5EF4-FFF2-40B4-BE49-F238E27FC236}">
                <a16:creationId xmlns:a16="http://schemas.microsoft.com/office/drawing/2014/main" id="{85EC29EB-8931-66B4-EB10-32D85BD733F8}"/>
              </a:ext>
            </a:extLst>
          </p:cNvPr>
          <p:cNvSpPr>
            <a:spLocks noGrp="1"/>
          </p:cNvSpPr>
          <p:nvPr>
            <p:ph type="ftr" sz="quarter" idx="11"/>
          </p:nvPr>
        </p:nvSpPr>
        <p:spPr/>
        <p:txBody>
          <a:bodyPr/>
          <a:lstStyle>
            <a:lvl1pPr>
              <a:defRPr/>
            </a:lvl1pPr>
          </a:lstStyle>
          <a:p>
            <a:pPr>
              <a:defRPr/>
            </a:pPr>
            <a:endParaRPr lang="en-US"/>
          </a:p>
        </p:txBody>
      </p:sp>
      <p:sp>
        <p:nvSpPr>
          <p:cNvPr id="10" name="Slide Number Placeholder 5">
            <a:extLst>
              <a:ext uri="{FF2B5EF4-FFF2-40B4-BE49-F238E27FC236}">
                <a16:creationId xmlns:a16="http://schemas.microsoft.com/office/drawing/2014/main" id="{7E7C5598-C74B-FC91-C922-C91DB1B6A6D6}"/>
              </a:ext>
            </a:extLst>
          </p:cNvPr>
          <p:cNvSpPr>
            <a:spLocks noGrp="1"/>
          </p:cNvSpPr>
          <p:nvPr>
            <p:ph type="sldNum" sz="quarter" idx="12"/>
          </p:nvPr>
        </p:nvSpPr>
        <p:spPr/>
        <p:txBody>
          <a:bodyPr/>
          <a:lstStyle>
            <a:lvl1pPr>
              <a:defRPr/>
            </a:lvl1pPr>
          </a:lstStyle>
          <a:p>
            <a:fld id="{D080B066-1EBA-2945-9046-D8A4BC21E702}" type="slidenum">
              <a:rPr lang="en-US" altLang="es-ES"/>
              <a:pPr/>
              <a:t>‹Nº›</a:t>
            </a:fld>
            <a:endParaRPr lang="en-US" altLang="es-ES"/>
          </a:p>
        </p:txBody>
      </p:sp>
    </p:spTree>
    <p:extLst>
      <p:ext uri="{BB962C8B-B14F-4D97-AF65-F5344CB8AC3E}">
        <p14:creationId xmlns:p14="http://schemas.microsoft.com/office/powerpoint/2010/main" val="2440092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Rectangle 6">
            <a:extLst>
              <a:ext uri="{FF2B5EF4-FFF2-40B4-BE49-F238E27FC236}">
                <a16:creationId xmlns:a16="http://schemas.microsoft.com/office/drawing/2014/main" id="{89DFFEED-7D9C-6A4C-EA16-0E71CD2A27FF}"/>
              </a:ext>
            </a:extLst>
          </p:cNvPr>
          <p:cNvSpPr/>
          <p:nvPr userDrawn="1"/>
        </p:nvSpPr>
        <p:spPr>
          <a:xfrm>
            <a:off x="0" y="0"/>
            <a:ext cx="12192000" cy="6858000"/>
          </a:xfrm>
          <a:prstGeom prst="rect">
            <a:avLst/>
          </a:prstGeom>
          <a:solidFill>
            <a:srgbClr val="F2CE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5" name="Picture 8">
            <a:extLst>
              <a:ext uri="{FF2B5EF4-FFF2-40B4-BE49-F238E27FC236}">
                <a16:creationId xmlns:a16="http://schemas.microsoft.com/office/drawing/2014/main" id="{C90BE3A1-45B5-8F48-6A2B-2E7CB16B2B3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201275" y="-17463"/>
            <a:ext cx="1990725" cy="1708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9">
            <a:extLst>
              <a:ext uri="{FF2B5EF4-FFF2-40B4-BE49-F238E27FC236}">
                <a16:creationId xmlns:a16="http://schemas.microsoft.com/office/drawing/2014/main" id="{959169BC-207A-9948-52D7-441425395871}"/>
              </a:ext>
            </a:extLst>
          </p:cNvPr>
          <p:cNvPicPr>
            <a:picLocks noChangeAspect="1"/>
          </p:cNvPicPr>
          <p:nvPr userDrawn="1"/>
        </p:nvPicPr>
        <p:blipFill>
          <a:blip r:embed="rId3">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8200" y="365125"/>
            <a:ext cx="10515600" cy="1325563"/>
          </a:xfrm>
          <a:prstGeom prst="rect">
            <a:avLst/>
          </a:prstGeom>
        </p:spPr>
        <p:txBody>
          <a:bodyPr/>
          <a:lstStyle/>
          <a:p>
            <a:r>
              <a:rPr lang="en-US" dirty="0"/>
              <a:t>Click to edit Master title style</a:t>
            </a:r>
            <a:endParaRPr lang="en-GB" dirty="0"/>
          </a:p>
        </p:txBody>
      </p:sp>
      <p:sp>
        <p:nvSpPr>
          <p:cNvPr id="8" name="Chart Placeholder 7"/>
          <p:cNvSpPr>
            <a:spLocks noGrp="1"/>
          </p:cNvSpPr>
          <p:nvPr>
            <p:ph type="chart" sz="quarter" idx="13"/>
          </p:nvPr>
        </p:nvSpPr>
        <p:spPr>
          <a:xfrm>
            <a:off x="838200" y="2082800"/>
            <a:ext cx="10515600" cy="2674938"/>
          </a:xfrm>
        </p:spPr>
        <p:txBody>
          <a:bodyPr rtlCol="0">
            <a:normAutofit/>
          </a:bodyPr>
          <a:lstStyle/>
          <a:p>
            <a:pPr lvl="0"/>
            <a:r>
              <a:rPr lang="en-US" noProof="0"/>
              <a:t>Click icon to add chart</a:t>
            </a:r>
            <a:endParaRPr lang="en-GB" noProof="0" dirty="0"/>
          </a:p>
        </p:txBody>
      </p:sp>
      <p:sp>
        <p:nvSpPr>
          <p:cNvPr id="7" name="Footer Placeholder 2">
            <a:extLst>
              <a:ext uri="{FF2B5EF4-FFF2-40B4-BE49-F238E27FC236}">
                <a16:creationId xmlns:a16="http://schemas.microsoft.com/office/drawing/2014/main" id="{78BFB30E-C86C-AAAA-90C7-E8C6525662C5}"/>
              </a:ext>
            </a:extLst>
          </p:cNvPr>
          <p:cNvSpPr>
            <a:spLocks noGrp="1"/>
          </p:cNvSpPr>
          <p:nvPr>
            <p:ph type="ftr" sz="quarter" idx="14"/>
          </p:nvPr>
        </p:nvSpPr>
        <p:spPr/>
        <p:txBody>
          <a:bodyPr/>
          <a:lstStyle>
            <a:lvl1pPr>
              <a:defRPr/>
            </a:lvl1pPr>
          </a:lstStyle>
          <a:p>
            <a:pPr>
              <a:defRPr/>
            </a:pPr>
            <a:endParaRPr lang="en-US"/>
          </a:p>
        </p:txBody>
      </p:sp>
      <p:sp>
        <p:nvSpPr>
          <p:cNvPr id="9" name="Slide Number Placeholder 3">
            <a:extLst>
              <a:ext uri="{FF2B5EF4-FFF2-40B4-BE49-F238E27FC236}">
                <a16:creationId xmlns:a16="http://schemas.microsoft.com/office/drawing/2014/main" id="{9916200F-A153-6623-8B07-15C41DACB3B9}"/>
              </a:ext>
            </a:extLst>
          </p:cNvPr>
          <p:cNvSpPr>
            <a:spLocks noGrp="1"/>
          </p:cNvSpPr>
          <p:nvPr>
            <p:ph type="sldNum" sz="quarter" idx="15"/>
          </p:nvPr>
        </p:nvSpPr>
        <p:spPr/>
        <p:txBody>
          <a:bodyPr/>
          <a:lstStyle>
            <a:lvl1pPr>
              <a:defRPr/>
            </a:lvl1pPr>
          </a:lstStyle>
          <a:p>
            <a:fld id="{481CC670-FFE1-0E47-882F-72426893AB7D}" type="slidenum">
              <a:rPr lang="en-US" altLang="es-ES"/>
              <a:pPr/>
              <a:t>‹Nº›</a:t>
            </a:fld>
            <a:endParaRPr lang="en-US" altLang="es-ES"/>
          </a:p>
        </p:txBody>
      </p:sp>
      <p:sp>
        <p:nvSpPr>
          <p:cNvPr id="10" name="Date Placeholder 4">
            <a:extLst>
              <a:ext uri="{FF2B5EF4-FFF2-40B4-BE49-F238E27FC236}">
                <a16:creationId xmlns:a16="http://schemas.microsoft.com/office/drawing/2014/main" id="{300BDC7A-49E6-72BA-E9DA-AA08B617493E}"/>
              </a:ext>
            </a:extLst>
          </p:cNvPr>
          <p:cNvSpPr>
            <a:spLocks noGrp="1"/>
          </p:cNvSpPr>
          <p:nvPr>
            <p:ph type="dt" sz="half" idx="16"/>
          </p:nvPr>
        </p:nvSpPr>
        <p:spPr/>
        <p:txBody>
          <a:bodyPr/>
          <a:lstStyle>
            <a:lvl1pPr>
              <a:defRPr/>
            </a:lvl1pPr>
          </a:lstStyle>
          <a:p>
            <a:pPr>
              <a:defRPr/>
            </a:pPr>
            <a:fld id="{C9372609-2914-894B-9949-0DDC4D39E094}" type="datetimeFigureOut">
              <a:rPr lang="en-US"/>
              <a:pPr>
                <a:defRPr/>
              </a:pPr>
              <a:t>10/27/2025</a:t>
            </a:fld>
            <a:endParaRPr lang="en-US"/>
          </a:p>
        </p:txBody>
      </p:sp>
    </p:spTree>
    <p:extLst>
      <p:ext uri="{BB962C8B-B14F-4D97-AF65-F5344CB8AC3E}">
        <p14:creationId xmlns:p14="http://schemas.microsoft.com/office/powerpoint/2010/main" val="3867356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B1B88127-45F8-CDB3-CAA9-E454BA3344E8}"/>
              </a:ext>
            </a:extLst>
          </p:cNvPr>
          <p:cNvSpPr/>
          <p:nvPr userDrawn="1"/>
        </p:nvSpPr>
        <p:spPr>
          <a:xfrm>
            <a:off x="0" y="0"/>
            <a:ext cx="12192000" cy="1225550"/>
          </a:xfrm>
          <a:prstGeom prst="rect">
            <a:avLst/>
          </a:prstGeom>
          <a:solidFill>
            <a:srgbClr val="C340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3" name="Text Placeholder 2"/>
          <p:cNvSpPr>
            <a:spLocks noGrp="1"/>
          </p:cNvSpPr>
          <p:nvPr>
            <p:ph type="body" idx="1"/>
          </p:nvPr>
        </p:nvSpPr>
        <p:spPr>
          <a:xfrm>
            <a:off x="262463" y="1750000"/>
            <a:ext cx="11384894" cy="807720"/>
          </a:xfrm>
          <a:ln w="12700">
            <a:solidFill>
              <a:schemeClr val="tx1"/>
            </a:solidFill>
            <a:prstDash val="sysDot"/>
          </a:ln>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62464" y="2817976"/>
            <a:ext cx="11384893" cy="3720936"/>
          </a:xfrm>
          <a:ln w="12700">
            <a:solidFill>
              <a:schemeClr val="tx1"/>
            </a:solidFill>
            <a:prstDash val="sysDot"/>
          </a:ln>
        </p:spPr>
        <p:txBody>
          <a:bodyPr>
            <a:normAutofit/>
          </a:bodyPr>
          <a:lstStyle>
            <a:lvl1pPr>
              <a:defRPr sz="18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ext Placeholder 7"/>
          <p:cNvSpPr>
            <a:spLocks noGrp="1"/>
          </p:cNvSpPr>
          <p:nvPr>
            <p:ph type="body" sz="quarter" idx="15"/>
          </p:nvPr>
        </p:nvSpPr>
        <p:spPr>
          <a:xfrm>
            <a:off x="3402767" y="207481"/>
            <a:ext cx="7095475" cy="979487"/>
          </a:xfrm>
        </p:spPr>
        <p:txBody>
          <a:bodyPr>
            <a:normAutofit/>
          </a:bodyPr>
          <a:lstStyle>
            <a:lvl1pPr marL="182880" marR="0" indent="-182880" algn="l" defTabSz="914400" rtl="0" eaLnBrk="1" fontAlgn="auto" latinLnBrk="0" hangingPunct="1">
              <a:lnSpc>
                <a:spcPct val="90000"/>
              </a:lnSpc>
              <a:spcBef>
                <a:spcPts val="1200"/>
              </a:spcBef>
              <a:spcAft>
                <a:spcPts val="0"/>
              </a:spcAft>
              <a:buClr>
                <a:schemeClr val="accent1"/>
              </a:buClr>
              <a:buSzTx/>
              <a:buFont typeface="Wingdings 2" pitchFamily="18" charset="2"/>
              <a:buNone/>
              <a:tabLst/>
              <a:defRPr sz="3600" baseline="0">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2879458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3 pictures">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16E73941-7CE8-4DCB-923A-4669371CA6E6}"/>
              </a:ext>
            </a:extLst>
          </p:cNvPr>
          <p:cNvSpPr/>
          <p:nvPr userDrawn="1"/>
        </p:nvSpPr>
        <p:spPr>
          <a:xfrm>
            <a:off x="0" y="-4763"/>
            <a:ext cx="12192000" cy="6858001"/>
          </a:xfrm>
          <a:prstGeom prst="rect">
            <a:avLst/>
          </a:prstGeom>
          <a:solidFill>
            <a:srgbClr val="3B63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5" name="Picture 8">
            <a:extLst>
              <a:ext uri="{FF2B5EF4-FFF2-40B4-BE49-F238E27FC236}">
                <a16:creationId xmlns:a16="http://schemas.microsoft.com/office/drawing/2014/main" id="{C63E938B-CCDC-E0D1-5BF5-88C22519E27E}"/>
              </a:ext>
            </a:extLst>
          </p:cNvPr>
          <p:cNvPicPr>
            <a:picLocks noChangeAspect="1"/>
          </p:cNvPicPr>
          <p:nvPr userDrawn="1"/>
        </p:nvPicPr>
        <p:blipFill>
          <a:blip r:embed="rId2">
            <a:extLst>
              <a:ext uri="{28A0092B-C50C-407E-A947-70E740481C1C}">
                <a14:useLocalDpi xmlns:a14="http://schemas.microsoft.com/office/drawing/2010/main" val="0"/>
              </a:ext>
            </a:extLst>
          </a:blip>
          <a:srcRect l="39835"/>
          <a:stretch>
            <a:fillRect/>
          </a:stretch>
        </p:blipFill>
        <p:spPr bwMode="auto">
          <a:xfrm>
            <a:off x="8861425" y="6138863"/>
            <a:ext cx="3176588"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3"/>
          </p:nvPr>
        </p:nvSpPr>
        <p:spPr>
          <a:xfrm>
            <a:off x="1442128" y="1486581"/>
            <a:ext cx="2824163" cy="3951287"/>
          </a:xfrm>
          <a:solidFill>
            <a:schemeClr val="bg2"/>
          </a:solidFill>
        </p:spPr>
        <p:txBody>
          <a:bodyPr rtlCol="0">
            <a:normAutofit/>
          </a:bodyPr>
          <a:lstStyle/>
          <a:p>
            <a:pPr lvl="0"/>
            <a:r>
              <a:rPr lang="en-US" noProof="0"/>
              <a:t>Click icon to add picture</a:t>
            </a:r>
            <a:endParaRPr lang="en-GB" noProof="0"/>
          </a:p>
        </p:txBody>
      </p:sp>
      <p:sp>
        <p:nvSpPr>
          <p:cNvPr id="8" name="Picture Placeholder 2"/>
          <p:cNvSpPr>
            <a:spLocks noGrp="1"/>
          </p:cNvSpPr>
          <p:nvPr>
            <p:ph type="pic" sz="quarter" idx="14"/>
          </p:nvPr>
        </p:nvSpPr>
        <p:spPr>
          <a:xfrm>
            <a:off x="4626050" y="1486581"/>
            <a:ext cx="2824163" cy="3951287"/>
          </a:xfrm>
          <a:solidFill>
            <a:schemeClr val="bg2"/>
          </a:solidFill>
        </p:spPr>
        <p:txBody>
          <a:bodyPr rtlCol="0">
            <a:normAutofit/>
          </a:bodyPr>
          <a:lstStyle/>
          <a:p>
            <a:pPr lvl="0"/>
            <a:r>
              <a:rPr lang="en-US" noProof="0"/>
              <a:t>Click icon to add picture</a:t>
            </a:r>
            <a:endParaRPr lang="en-GB" noProof="0"/>
          </a:p>
        </p:txBody>
      </p:sp>
      <p:sp>
        <p:nvSpPr>
          <p:cNvPr id="9" name="Picture Placeholder 2"/>
          <p:cNvSpPr>
            <a:spLocks noGrp="1"/>
          </p:cNvSpPr>
          <p:nvPr>
            <p:ph type="pic" sz="quarter" idx="15"/>
          </p:nvPr>
        </p:nvSpPr>
        <p:spPr>
          <a:xfrm>
            <a:off x="7809972" y="1486581"/>
            <a:ext cx="2824163" cy="3951287"/>
          </a:xfrm>
          <a:solidFill>
            <a:schemeClr val="bg2"/>
          </a:solidFill>
        </p:spPr>
        <p:txBody>
          <a:bodyPr rtlCol="0">
            <a:normAutofit/>
          </a:bodyPr>
          <a:lstStyle/>
          <a:p>
            <a:pPr lvl="0"/>
            <a:r>
              <a:rPr lang="en-US" noProof="0"/>
              <a:t>Click icon to add picture</a:t>
            </a:r>
            <a:endParaRPr lang="en-GB" noProof="0"/>
          </a:p>
        </p:txBody>
      </p:sp>
      <p:sp>
        <p:nvSpPr>
          <p:cNvPr id="10" name="Title 9"/>
          <p:cNvSpPr>
            <a:spLocks noGrp="1"/>
          </p:cNvSpPr>
          <p:nvPr>
            <p:ph type="title"/>
          </p:nvPr>
        </p:nvSpPr>
        <p:spPr>
          <a:xfrm>
            <a:off x="1442128" y="365126"/>
            <a:ext cx="9911672" cy="1121456"/>
          </a:xfrm>
          <a:prstGeom prst="rect">
            <a:avLst/>
          </a:prstGeom>
        </p:spPr>
        <p:txBody>
          <a:bodyPr/>
          <a:lstStyle>
            <a:lvl1pPr>
              <a:defRPr>
                <a:solidFill>
                  <a:schemeClr val="bg1"/>
                </a:solidFill>
              </a:defRPr>
            </a:lvl1pPr>
          </a:lstStyle>
          <a:p>
            <a:r>
              <a:rPr lang="en-US"/>
              <a:t>Click to edit Master title style</a:t>
            </a:r>
            <a:endParaRPr lang="en-GB" dirty="0"/>
          </a:p>
        </p:txBody>
      </p:sp>
      <p:sp>
        <p:nvSpPr>
          <p:cNvPr id="14" name="Text Placeholder 13"/>
          <p:cNvSpPr>
            <a:spLocks noGrp="1"/>
          </p:cNvSpPr>
          <p:nvPr>
            <p:ph type="body" sz="quarter" idx="16"/>
          </p:nvPr>
        </p:nvSpPr>
        <p:spPr>
          <a:xfrm>
            <a:off x="1436346" y="5566763"/>
            <a:ext cx="2823486" cy="539070"/>
          </a:xfrm>
        </p:spPr>
        <p:txBody>
          <a:bodyPr anchor="t">
            <a:normAutofit/>
          </a:bodyPr>
          <a:lstStyle>
            <a:lvl1pPr marL="0" indent="0">
              <a:buNone/>
              <a:defRPr sz="1400" baseline="0">
                <a:solidFill>
                  <a:schemeClr val="bg1"/>
                </a:solidFill>
              </a:defRPr>
            </a:lvl1pPr>
          </a:lstStyle>
          <a:p>
            <a:pPr lvl="0"/>
            <a:r>
              <a:rPr lang="en-US"/>
              <a:t>Click to edit Master text styles</a:t>
            </a:r>
          </a:p>
        </p:txBody>
      </p:sp>
      <p:sp>
        <p:nvSpPr>
          <p:cNvPr id="15" name="Text Placeholder 13"/>
          <p:cNvSpPr>
            <a:spLocks noGrp="1"/>
          </p:cNvSpPr>
          <p:nvPr>
            <p:ph type="body" sz="quarter" idx="17"/>
          </p:nvPr>
        </p:nvSpPr>
        <p:spPr>
          <a:xfrm>
            <a:off x="4626050" y="5566088"/>
            <a:ext cx="2823486" cy="539070"/>
          </a:xfrm>
        </p:spPr>
        <p:txBody>
          <a:bodyPr anchor="t">
            <a:normAutofit/>
          </a:bodyPr>
          <a:lstStyle>
            <a:lvl1pPr marL="0" indent="0">
              <a:buNone/>
              <a:defRPr sz="1400" baseline="0">
                <a:solidFill>
                  <a:schemeClr val="bg1"/>
                </a:solidFill>
              </a:defRPr>
            </a:lvl1pPr>
          </a:lstStyle>
          <a:p>
            <a:pPr lvl="0"/>
            <a:r>
              <a:rPr lang="en-US"/>
              <a:t>Click to edit Master text styles</a:t>
            </a:r>
          </a:p>
        </p:txBody>
      </p:sp>
      <p:sp>
        <p:nvSpPr>
          <p:cNvPr id="16" name="Text Placeholder 13"/>
          <p:cNvSpPr>
            <a:spLocks noGrp="1"/>
          </p:cNvSpPr>
          <p:nvPr>
            <p:ph type="body" sz="quarter" idx="18"/>
          </p:nvPr>
        </p:nvSpPr>
        <p:spPr>
          <a:xfrm>
            <a:off x="7833641" y="5560893"/>
            <a:ext cx="2823486" cy="539070"/>
          </a:xfrm>
        </p:spPr>
        <p:txBody>
          <a:bodyPr anchor="t">
            <a:normAutofit/>
          </a:bodyPr>
          <a:lstStyle>
            <a:lvl1pPr marL="0" indent="0">
              <a:buNone/>
              <a:defRPr sz="1400" baseline="0">
                <a:solidFill>
                  <a:schemeClr val="bg1"/>
                </a:solidFill>
              </a:defRPr>
            </a:lvl1pPr>
          </a:lstStyle>
          <a:p>
            <a:pPr lvl="0"/>
            <a:r>
              <a:rPr lang="en-US"/>
              <a:t>Click to edit Master text styles</a:t>
            </a:r>
          </a:p>
        </p:txBody>
      </p:sp>
      <p:sp>
        <p:nvSpPr>
          <p:cNvPr id="6" name="Date Placeholder 4">
            <a:extLst>
              <a:ext uri="{FF2B5EF4-FFF2-40B4-BE49-F238E27FC236}">
                <a16:creationId xmlns:a16="http://schemas.microsoft.com/office/drawing/2014/main" id="{9F520132-C3D2-F3B8-00C8-C3F16718F9C5}"/>
              </a:ext>
            </a:extLst>
          </p:cNvPr>
          <p:cNvSpPr>
            <a:spLocks noGrp="1"/>
          </p:cNvSpPr>
          <p:nvPr>
            <p:ph type="dt" sz="half" idx="19"/>
          </p:nvPr>
        </p:nvSpPr>
        <p:spPr/>
        <p:txBody>
          <a:bodyPr/>
          <a:lstStyle>
            <a:lvl1pPr>
              <a:defRPr/>
            </a:lvl1pPr>
          </a:lstStyle>
          <a:p>
            <a:pPr>
              <a:defRPr/>
            </a:pPr>
            <a:fld id="{4AFDC018-A5B0-544F-A93F-A3B00688976A}" type="datetimeFigureOut">
              <a:rPr lang="en-US"/>
              <a:pPr>
                <a:defRPr/>
              </a:pPr>
              <a:t>10/27/2025</a:t>
            </a:fld>
            <a:endParaRPr lang="en-US"/>
          </a:p>
        </p:txBody>
      </p:sp>
      <p:sp>
        <p:nvSpPr>
          <p:cNvPr id="7" name="Footer Placeholder 5">
            <a:extLst>
              <a:ext uri="{FF2B5EF4-FFF2-40B4-BE49-F238E27FC236}">
                <a16:creationId xmlns:a16="http://schemas.microsoft.com/office/drawing/2014/main" id="{AA8AE5A2-E49E-C084-9AAC-E165AC87CE62}"/>
              </a:ext>
            </a:extLst>
          </p:cNvPr>
          <p:cNvSpPr>
            <a:spLocks noGrp="1"/>
          </p:cNvSpPr>
          <p:nvPr>
            <p:ph type="ftr" sz="quarter" idx="20"/>
          </p:nvPr>
        </p:nvSpPr>
        <p:spPr/>
        <p:txBody>
          <a:bodyPr/>
          <a:lstStyle>
            <a:lvl1pPr>
              <a:defRPr/>
            </a:lvl1pPr>
          </a:lstStyle>
          <a:p>
            <a:pPr>
              <a:defRPr/>
            </a:pPr>
            <a:endParaRPr lang="en-US"/>
          </a:p>
        </p:txBody>
      </p:sp>
      <p:sp>
        <p:nvSpPr>
          <p:cNvPr id="11" name="Slide Number Placeholder 6">
            <a:extLst>
              <a:ext uri="{FF2B5EF4-FFF2-40B4-BE49-F238E27FC236}">
                <a16:creationId xmlns:a16="http://schemas.microsoft.com/office/drawing/2014/main" id="{9D0A7CCB-944F-3A23-C28C-60B87B91A5A6}"/>
              </a:ext>
            </a:extLst>
          </p:cNvPr>
          <p:cNvSpPr>
            <a:spLocks noGrp="1"/>
          </p:cNvSpPr>
          <p:nvPr>
            <p:ph type="sldNum" sz="quarter" idx="21"/>
          </p:nvPr>
        </p:nvSpPr>
        <p:spPr/>
        <p:txBody>
          <a:bodyPr/>
          <a:lstStyle>
            <a:lvl1pPr>
              <a:defRPr/>
            </a:lvl1pPr>
          </a:lstStyle>
          <a:p>
            <a:fld id="{D4F983CA-AE36-D249-B391-FA994D8C93BC}" type="slidenum">
              <a:rPr lang="en-US" altLang="es-ES"/>
              <a:pPr/>
              <a:t>‹Nº›</a:t>
            </a:fld>
            <a:endParaRPr lang="en-US" altLang="es-ES"/>
          </a:p>
        </p:txBody>
      </p:sp>
    </p:spTree>
    <p:extLst>
      <p:ext uri="{BB962C8B-B14F-4D97-AF65-F5344CB8AC3E}">
        <p14:creationId xmlns:p14="http://schemas.microsoft.com/office/powerpoint/2010/main" val="3292735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A869079-8828-702B-29D8-34B1A0745C09}"/>
              </a:ext>
            </a:extLst>
          </p:cNvPr>
          <p:cNvSpPr>
            <a:spLocks noGrp="1"/>
          </p:cNvSpPr>
          <p:nvPr>
            <p:ph type="ftr" sz="quarter" idx="10"/>
          </p:nvPr>
        </p:nvSpPr>
        <p:spPr/>
        <p:txBody>
          <a:bodyPr/>
          <a:lstStyle>
            <a:lvl1pPr>
              <a:defRPr/>
            </a:lvl1pPr>
          </a:lstStyle>
          <a:p>
            <a:pPr>
              <a:defRPr/>
            </a:pPr>
            <a:endParaRPr lang="en-US"/>
          </a:p>
        </p:txBody>
      </p:sp>
      <p:sp>
        <p:nvSpPr>
          <p:cNvPr id="3" name="Slide Number Placeholder 5">
            <a:extLst>
              <a:ext uri="{FF2B5EF4-FFF2-40B4-BE49-F238E27FC236}">
                <a16:creationId xmlns:a16="http://schemas.microsoft.com/office/drawing/2014/main" id="{828A12C1-5160-A1CD-D970-89CA97C115D9}"/>
              </a:ext>
            </a:extLst>
          </p:cNvPr>
          <p:cNvSpPr>
            <a:spLocks noGrp="1"/>
          </p:cNvSpPr>
          <p:nvPr>
            <p:ph type="sldNum" sz="quarter" idx="11"/>
          </p:nvPr>
        </p:nvSpPr>
        <p:spPr/>
        <p:txBody>
          <a:bodyPr/>
          <a:lstStyle>
            <a:lvl1pPr>
              <a:defRPr/>
            </a:lvl1pPr>
          </a:lstStyle>
          <a:p>
            <a:fld id="{0C82AF3E-14C3-8C41-B61B-081B5EEA848D}" type="slidenum">
              <a:rPr lang="en-US" altLang="es-ES"/>
              <a:pPr/>
              <a:t>‹Nº›</a:t>
            </a:fld>
            <a:endParaRPr lang="en-US" altLang="es-ES"/>
          </a:p>
        </p:txBody>
      </p:sp>
      <p:sp>
        <p:nvSpPr>
          <p:cNvPr id="4" name="Date Placeholder 3">
            <a:extLst>
              <a:ext uri="{FF2B5EF4-FFF2-40B4-BE49-F238E27FC236}">
                <a16:creationId xmlns:a16="http://schemas.microsoft.com/office/drawing/2014/main" id="{4F088FFF-7367-DF3D-C2B0-CE8EAF09BF33}"/>
              </a:ext>
            </a:extLst>
          </p:cNvPr>
          <p:cNvSpPr>
            <a:spLocks noGrp="1"/>
          </p:cNvSpPr>
          <p:nvPr>
            <p:ph type="dt" sz="half" idx="12"/>
          </p:nvPr>
        </p:nvSpPr>
        <p:spPr/>
        <p:txBody>
          <a:bodyPr/>
          <a:lstStyle>
            <a:lvl1pPr>
              <a:defRPr/>
            </a:lvl1pPr>
          </a:lstStyle>
          <a:p>
            <a:pPr>
              <a:defRPr/>
            </a:pPr>
            <a:fld id="{74A487E5-9737-FE42-8D0F-2231590CC476}" type="datetimeFigureOut">
              <a:rPr lang="en-US"/>
              <a:pPr>
                <a:defRPr/>
              </a:pPr>
              <a:t>10/27/2025</a:t>
            </a:fld>
            <a:endParaRPr lang="en-US"/>
          </a:p>
        </p:txBody>
      </p:sp>
    </p:spTree>
    <p:extLst>
      <p:ext uri="{BB962C8B-B14F-4D97-AF65-F5344CB8AC3E}">
        <p14:creationId xmlns:p14="http://schemas.microsoft.com/office/powerpoint/2010/main" val="1285301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A2FE2FFF-97C4-875A-335C-32CC34DA875B}"/>
              </a:ext>
            </a:extLst>
          </p:cNvPr>
          <p:cNvSpPr>
            <a:spLocks noGrp="1"/>
          </p:cNvSpPr>
          <p:nvPr>
            <p:ph type="ftr" sz="quarter" idx="3"/>
          </p:nvPr>
        </p:nvSpPr>
        <p:spPr>
          <a:xfrm>
            <a:off x="3868738" y="6356350"/>
            <a:ext cx="5911850" cy="365125"/>
          </a:xfrm>
          <a:prstGeom prst="rect">
            <a:avLst/>
          </a:prstGeom>
        </p:spPr>
        <p:txBody>
          <a:bodyPr vert="horz" lIns="91440" tIns="45720" rIns="91440" bIns="45720" rtlCol="0" anchor="ctr"/>
          <a:lstStyle>
            <a:lvl1pPr algn="l" eaLnBrk="1" fontAlgn="auto" hangingPunct="1">
              <a:spcBef>
                <a:spcPts val="0"/>
              </a:spcBef>
              <a:spcAft>
                <a:spcPts val="0"/>
              </a:spcAft>
              <a:defRPr sz="1100">
                <a:solidFill>
                  <a:schemeClr val="tx1">
                    <a:lumMod val="50000"/>
                    <a:lumOff val="50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095CD365-63F1-5880-8DF2-62456CDF87E8}"/>
              </a:ext>
            </a:extLst>
          </p:cNvPr>
          <p:cNvSpPr>
            <a:spLocks noGrp="1"/>
          </p:cNvSpPr>
          <p:nvPr>
            <p:ph type="sldNum" sz="quarter" idx="4"/>
          </p:nvPr>
        </p:nvSpPr>
        <p:spPr>
          <a:xfrm>
            <a:off x="10634663" y="6356350"/>
            <a:ext cx="153035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b="1">
                <a:solidFill>
                  <a:schemeClr val="accent1"/>
                </a:solidFill>
              </a:defRPr>
            </a:lvl1pPr>
          </a:lstStyle>
          <a:p>
            <a:fld id="{DDE9D5C2-D2DF-6C4A-93DB-3F8833761A14}" type="slidenum">
              <a:rPr lang="en-US" altLang="es-ES"/>
              <a:pPr/>
              <a:t>‹Nº›</a:t>
            </a:fld>
            <a:endParaRPr lang="en-US" altLang="es-ES"/>
          </a:p>
        </p:txBody>
      </p:sp>
      <p:sp>
        <p:nvSpPr>
          <p:cNvPr id="1028" name="Text Placeholder 2">
            <a:extLst>
              <a:ext uri="{FF2B5EF4-FFF2-40B4-BE49-F238E27FC236}">
                <a16:creationId xmlns:a16="http://schemas.microsoft.com/office/drawing/2014/main" id="{5495FC9B-E39A-C423-C1DD-A2B554CED499}"/>
              </a:ext>
            </a:extLst>
          </p:cNvPr>
          <p:cNvSpPr>
            <a:spLocks noGrp="1"/>
          </p:cNvSpPr>
          <p:nvPr>
            <p:ph type="body" idx="1"/>
          </p:nvPr>
        </p:nvSpPr>
        <p:spPr bwMode="auto">
          <a:xfrm>
            <a:off x="3868738" y="863600"/>
            <a:ext cx="7315200" cy="512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1279FCFF-14D0-7599-DBE4-AF61C24D714D}"/>
              </a:ext>
            </a:extLst>
          </p:cNvPr>
          <p:cNvSpPr>
            <a:spLocks noGrp="1"/>
          </p:cNvSpPr>
          <p:nvPr>
            <p:ph type="dt" sz="half" idx="2"/>
          </p:nvPr>
        </p:nvSpPr>
        <p:spPr>
          <a:xfrm>
            <a:off x="261938"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100">
                <a:solidFill>
                  <a:schemeClr val="tx1">
                    <a:lumMod val="50000"/>
                    <a:lumOff val="50000"/>
                  </a:schemeClr>
                </a:solidFill>
                <a:latin typeface="+mn-lt"/>
              </a:defRPr>
            </a:lvl1pPr>
          </a:lstStyle>
          <a:p>
            <a:pPr>
              <a:defRPr/>
            </a:pPr>
            <a:fld id="{79270AAC-AA59-8941-9F42-4647FA5D1BBF}" type="datetimeFigureOut">
              <a:rPr lang="en-US"/>
              <a:pPr>
                <a:defRPr/>
              </a:pPr>
              <a:t>10/27/2025</a:t>
            </a:fld>
            <a:endParaRPr lang="en-US"/>
          </a:p>
        </p:txBody>
      </p:sp>
      <p:pic>
        <p:nvPicPr>
          <p:cNvPr id="1030" name="Picture 1">
            <a:extLst>
              <a:ext uri="{FF2B5EF4-FFF2-40B4-BE49-F238E27FC236}">
                <a16:creationId xmlns:a16="http://schemas.microsoft.com/office/drawing/2014/main" id="{F013E4ED-4B06-8A2A-9734-1FC8BAA7409D}"/>
              </a:ext>
            </a:extLst>
          </p:cNvPr>
          <p:cNvPicPr>
            <a:picLocks noChangeAspect="1"/>
          </p:cNvPicPr>
          <p:nvPr userDrawn="1"/>
        </p:nvPicPr>
        <p:blipFill>
          <a:blip r:embed="rId11">
            <a:extLst>
              <a:ext uri="{28A0092B-C50C-407E-A947-70E740481C1C}">
                <a14:useLocalDpi xmlns:a14="http://schemas.microsoft.com/office/drawing/2010/main" val="0"/>
              </a:ext>
            </a:extLst>
          </a:blip>
          <a:srcRect l="39835"/>
          <a:stretch>
            <a:fillRect/>
          </a:stretch>
        </p:blipFill>
        <p:spPr bwMode="auto">
          <a:xfrm>
            <a:off x="8512175" y="6067425"/>
            <a:ext cx="35258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32" r:id="rId1"/>
    <p:sldLayoutId id="2147484033" r:id="rId2"/>
    <p:sldLayoutId id="2147484034" r:id="rId3"/>
    <p:sldLayoutId id="2147484035" r:id="rId4"/>
    <p:sldLayoutId id="2147484036" r:id="rId5"/>
    <p:sldLayoutId id="2147484037" r:id="rId6"/>
    <p:sldLayoutId id="2147484038" r:id="rId7"/>
    <p:sldLayoutId id="2147484039" r:id="rId8"/>
    <p:sldLayoutId id="2147484031" r:id="rId9"/>
  </p:sldLayoutIdLst>
  <p:hf sldNum="0" hdr="0" ftr="0" dt="0"/>
  <p:txStyles>
    <p:titleStyle>
      <a:lvl1pPr algn="l" rtl="0" eaLnBrk="0" fontAlgn="base" hangingPunct="0">
        <a:lnSpc>
          <a:spcPct val="90000"/>
        </a:lnSpc>
        <a:spcBef>
          <a:spcPct val="0"/>
        </a:spcBef>
        <a:spcAft>
          <a:spcPct val="0"/>
        </a:spcAft>
        <a:defRPr sz="3600" kern="1200" spc="-60">
          <a:solidFill>
            <a:srgbClr val="FFFFFF"/>
          </a:solidFill>
          <a:latin typeface="+mj-lt"/>
          <a:ea typeface="+mj-ea"/>
          <a:cs typeface="+mj-cs"/>
        </a:defRPr>
      </a:lvl1pPr>
      <a:lvl2pPr algn="l" rtl="0" eaLnBrk="0" fontAlgn="base" hangingPunct="0">
        <a:lnSpc>
          <a:spcPct val="90000"/>
        </a:lnSpc>
        <a:spcBef>
          <a:spcPct val="0"/>
        </a:spcBef>
        <a:spcAft>
          <a:spcPct val="0"/>
        </a:spcAft>
        <a:defRPr sz="3600">
          <a:solidFill>
            <a:srgbClr val="FFFFFF"/>
          </a:solidFill>
          <a:latin typeface="Corbel" panose="020B0503020204020204" pitchFamily="34" charset="0"/>
        </a:defRPr>
      </a:lvl2pPr>
      <a:lvl3pPr algn="l" rtl="0" eaLnBrk="0" fontAlgn="base" hangingPunct="0">
        <a:lnSpc>
          <a:spcPct val="90000"/>
        </a:lnSpc>
        <a:spcBef>
          <a:spcPct val="0"/>
        </a:spcBef>
        <a:spcAft>
          <a:spcPct val="0"/>
        </a:spcAft>
        <a:defRPr sz="3600">
          <a:solidFill>
            <a:srgbClr val="FFFFFF"/>
          </a:solidFill>
          <a:latin typeface="Corbel" panose="020B0503020204020204" pitchFamily="34" charset="0"/>
        </a:defRPr>
      </a:lvl3pPr>
      <a:lvl4pPr algn="l" rtl="0" eaLnBrk="0" fontAlgn="base" hangingPunct="0">
        <a:lnSpc>
          <a:spcPct val="90000"/>
        </a:lnSpc>
        <a:spcBef>
          <a:spcPct val="0"/>
        </a:spcBef>
        <a:spcAft>
          <a:spcPct val="0"/>
        </a:spcAft>
        <a:defRPr sz="3600">
          <a:solidFill>
            <a:srgbClr val="FFFFFF"/>
          </a:solidFill>
          <a:latin typeface="Corbel" panose="020B0503020204020204" pitchFamily="34" charset="0"/>
        </a:defRPr>
      </a:lvl4pPr>
      <a:lvl5pPr algn="l" rtl="0" eaLnBrk="0" fontAlgn="base" hangingPunct="0">
        <a:lnSpc>
          <a:spcPct val="90000"/>
        </a:lnSpc>
        <a:spcBef>
          <a:spcPct val="0"/>
        </a:spcBef>
        <a:spcAft>
          <a:spcPct val="0"/>
        </a:spcAft>
        <a:defRPr sz="3600">
          <a:solidFill>
            <a:srgbClr val="FFFFFF"/>
          </a:solidFill>
          <a:latin typeface="Corbel" panose="020B0503020204020204" pitchFamily="34" charset="0"/>
        </a:defRPr>
      </a:lvl5pPr>
      <a:lvl6pPr marL="457200" algn="l" rtl="0" fontAlgn="base">
        <a:lnSpc>
          <a:spcPct val="90000"/>
        </a:lnSpc>
        <a:spcBef>
          <a:spcPct val="0"/>
        </a:spcBef>
        <a:spcAft>
          <a:spcPct val="0"/>
        </a:spcAft>
        <a:defRPr sz="3600">
          <a:solidFill>
            <a:srgbClr val="FFFFFF"/>
          </a:solidFill>
          <a:latin typeface="Corbel" panose="020B0503020204020204" pitchFamily="34" charset="0"/>
        </a:defRPr>
      </a:lvl6pPr>
      <a:lvl7pPr marL="914400" algn="l" rtl="0" fontAlgn="base">
        <a:lnSpc>
          <a:spcPct val="90000"/>
        </a:lnSpc>
        <a:spcBef>
          <a:spcPct val="0"/>
        </a:spcBef>
        <a:spcAft>
          <a:spcPct val="0"/>
        </a:spcAft>
        <a:defRPr sz="3600">
          <a:solidFill>
            <a:srgbClr val="FFFFFF"/>
          </a:solidFill>
          <a:latin typeface="Corbel" panose="020B0503020204020204" pitchFamily="34" charset="0"/>
        </a:defRPr>
      </a:lvl7pPr>
      <a:lvl8pPr marL="1371600" algn="l" rtl="0" fontAlgn="base">
        <a:lnSpc>
          <a:spcPct val="90000"/>
        </a:lnSpc>
        <a:spcBef>
          <a:spcPct val="0"/>
        </a:spcBef>
        <a:spcAft>
          <a:spcPct val="0"/>
        </a:spcAft>
        <a:defRPr sz="3600">
          <a:solidFill>
            <a:srgbClr val="FFFFFF"/>
          </a:solidFill>
          <a:latin typeface="Corbel" panose="020B0503020204020204" pitchFamily="34" charset="0"/>
        </a:defRPr>
      </a:lvl8pPr>
      <a:lvl9pPr marL="1828800" algn="l" rtl="0" fontAlgn="base">
        <a:lnSpc>
          <a:spcPct val="90000"/>
        </a:lnSpc>
        <a:spcBef>
          <a:spcPct val="0"/>
        </a:spcBef>
        <a:spcAft>
          <a:spcPct val="0"/>
        </a:spcAft>
        <a:defRPr sz="3600">
          <a:solidFill>
            <a:srgbClr val="FFFFFF"/>
          </a:solidFill>
          <a:latin typeface="Corbel" panose="020B0503020204020204" pitchFamily="34" charset="0"/>
        </a:defRPr>
      </a:lvl9pPr>
    </p:titleStyle>
    <p:bodyStyle>
      <a:lvl1pPr marL="182563" indent="-182563" algn="l" rtl="0" eaLnBrk="0" fontAlgn="base" hangingPunct="0">
        <a:lnSpc>
          <a:spcPct val="90000"/>
        </a:lnSpc>
        <a:spcBef>
          <a:spcPts val="1200"/>
        </a:spcBef>
        <a:spcAft>
          <a:spcPct val="0"/>
        </a:spcAft>
        <a:buClr>
          <a:schemeClr val="accent1"/>
        </a:buClr>
        <a:buFont typeface="Wingdings 2" pitchFamily="2" charset="2"/>
        <a:buChar char=""/>
        <a:defRPr sz="2000" kern="1200">
          <a:solidFill>
            <a:srgbClr val="595959"/>
          </a:solidFill>
          <a:latin typeface="+mn-lt"/>
          <a:ea typeface="+mn-ea"/>
          <a:cs typeface="+mn-cs"/>
        </a:defRPr>
      </a:lvl1pPr>
      <a:lvl2pPr marL="685800" indent="-182563" algn="l" rtl="0" eaLnBrk="0" fontAlgn="base" hangingPunct="0">
        <a:lnSpc>
          <a:spcPct val="90000"/>
        </a:lnSpc>
        <a:spcBef>
          <a:spcPts val="250"/>
        </a:spcBef>
        <a:spcAft>
          <a:spcPts val="250"/>
        </a:spcAft>
        <a:buClr>
          <a:schemeClr val="accent1"/>
        </a:buClr>
        <a:buFont typeface="Wingdings 2" pitchFamily="2" charset="2"/>
        <a:buChar char=""/>
        <a:defRPr kern="1200">
          <a:solidFill>
            <a:srgbClr val="595959"/>
          </a:solidFill>
          <a:latin typeface="+mn-lt"/>
          <a:ea typeface="+mn-ea"/>
          <a:cs typeface="+mn-cs"/>
        </a:defRPr>
      </a:lvl2pPr>
      <a:lvl3pPr marL="1143000" indent="-182563" algn="l" rtl="0" eaLnBrk="0" fontAlgn="base" hangingPunct="0">
        <a:lnSpc>
          <a:spcPct val="90000"/>
        </a:lnSpc>
        <a:spcBef>
          <a:spcPts val="250"/>
        </a:spcBef>
        <a:spcAft>
          <a:spcPts val="250"/>
        </a:spcAft>
        <a:buClr>
          <a:schemeClr val="accent1"/>
        </a:buClr>
        <a:buFont typeface="Wingdings 2" pitchFamily="2" charset="2"/>
        <a:buChar char=""/>
        <a:defRPr sz="1600" kern="1200">
          <a:solidFill>
            <a:srgbClr val="595959"/>
          </a:solidFill>
          <a:latin typeface="+mn-lt"/>
          <a:ea typeface="+mn-ea"/>
          <a:cs typeface="+mn-cs"/>
        </a:defRPr>
      </a:lvl3pPr>
      <a:lvl4pPr marL="1600200" indent="-182563" algn="l" rtl="0" eaLnBrk="0" fontAlgn="base" hangingPunct="0">
        <a:lnSpc>
          <a:spcPct val="90000"/>
        </a:lnSpc>
        <a:spcBef>
          <a:spcPts val="250"/>
        </a:spcBef>
        <a:spcAft>
          <a:spcPts val="250"/>
        </a:spcAft>
        <a:buClr>
          <a:schemeClr val="accent1"/>
        </a:buClr>
        <a:buFont typeface="Wingdings 2" pitchFamily="2" charset="2"/>
        <a:buChar char=""/>
        <a:defRPr sz="1400" kern="1200">
          <a:solidFill>
            <a:srgbClr val="595959"/>
          </a:solidFill>
          <a:latin typeface="+mn-lt"/>
          <a:ea typeface="+mn-ea"/>
          <a:cs typeface="+mn-cs"/>
        </a:defRPr>
      </a:lvl4pPr>
      <a:lvl5pPr marL="2057400" indent="-182563" algn="l" rtl="0" eaLnBrk="0" fontAlgn="base" hangingPunct="0">
        <a:lnSpc>
          <a:spcPct val="90000"/>
        </a:lnSpc>
        <a:spcBef>
          <a:spcPts val="250"/>
        </a:spcBef>
        <a:spcAft>
          <a:spcPts val="250"/>
        </a:spcAft>
        <a:buClr>
          <a:schemeClr val="accent1"/>
        </a:buClr>
        <a:buFont typeface="Wingdings 2" pitchFamily="2" charset="2"/>
        <a:buChar char=""/>
        <a:defRPr sz="1400" kern="1200">
          <a:solidFill>
            <a:srgbClr val="595959"/>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76C22-4AF1-CEDB-711F-12289058D34F}"/>
              </a:ext>
            </a:extLst>
          </p:cNvPr>
          <p:cNvSpPr>
            <a:spLocks noGrp="1"/>
          </p:cNvSpPr>
          <p:nvPr>
            <p:ph type="title"/>
          </p:nvPr>
        </p:nvSpPr>
        <p:spPr>
          <a:xfrm>
            <a:off x="2302041" y="1182249"/>
            <a:ext cx="8927433" cy="3254375"/>
          </a:xfrm>
        </p:spPr>
        <p:txBody>
          <a:bodyPr/>
          <a:lstStyle/>
          <a:p>
            <a:pPr eaLnBrk="1" fontAlgn="auto" hangingPunct="1">
              <a:spcAft>
                <a:spcPts val="0"/>
              </a:spcAft>
              <a:defRPr/>
            </a:pPr>
            <a:r>
              <a:rPr lang="en-GB" sz="6000" dirty="0">
                <a:solidFill>
                  <a:prstClr val="white"/>
                </a:solidFill>
              </a:rPr>
              <a:t>AUTOREGULACIÓN</a:t>
            </a:r>
            <a:endParaRPr lang="en-GB" dirty="0"/>
          </a:p>
        </p:txBody>
      </p:sp>
      <p:grpSp>
        <p:nvGrpSpPr>
          <p:cNvPr id="4" name="Grupo 3">
            <a:extLst>
              <a:ext uri="{FF2B5EF4-FFF2-40B4-BE49-F238E27FC236}">
                <a16:creationId xmlns:a16="http://schemas.microsoft.com/office/drawing/2014/main" id="{753DA544-7BB1-514A-9F4A-C9C603F984F1}"/>
              </a:ext>
            </a:extLst>
          </p:cNvPr>
          <p:cNvGrpSpPr/>
          <p:nvPr/>
        </p:nvGrpSpPr>
        <p:grpSpPr>
          <a:xfrm>
            <a:off x="3714190" y="5347947"/>
            <a:ext cx="3885722" cy="1320800"/>
            <a:chOff x="3714190" y="5347947"/>
            <a:chExt cx="3885722" cy="1320800"/>
          </a:xfrm>
        </p:grpSpPr>
        <p:pic>
          <p:nvPicPr>
            <p:cNvPr id="5" name="Picture 7">
              <a:extLst>
                <a:ext uri="{FF2B5EF4-FFF2-40B4-BE49-F238E27FC236}">
                  <a16:creationId xmlns:a16="http://schemas.microsoft.com/office/drawing/2014/main" id="{7E644798-9C93-4FCF-F214-19676F5A98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4190" y="5894811"/>
              <a:ext cx="2095500" cy="4826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a:extLst>
                <a:ext uri="{FF2B5EF4-FFF2-40B4-BE49-F238E27FC236}">
                  <a16:creationId xmlns:a16="http://schemas.microsoft.com/office/drawing/2014/main" id="{5825D1FD-8796-DD54-4442-B2CF91B10C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79112" y="5347947"/>
              <a:ext cx="1320800" cy="1320800"/>
            </a:xfrm>
            <a:prstGeom prst="rect">
              <a:avLst/>
            </a:prstGeom>
            <a:noFill/>
            <a:extLst>
              <a:ext uri="{909E8E84-426E-40DD-AFC4-6F175D3DCCD1}">
                <a14:hiddenFill xmlns:a14="http://schemas.microsoft.com/office/drawing/2010/main">
                  <a:solidFill>
                    <a:srgbClr val="FFFFFF"/>
                  </a:solidFill>
                </a14:hiddenFill>
              </a:ext>
            </a:extLst>
          </p:spPr>
        </p:pic>
      </p:grpSp>
      <p:pic>
        <p:nvPicPr>
          <p:cNvPr id="7" name="Picture 6">
            <a:extLst>
              <a:ext uri="{FF2B5EF4-FFF2-40B4-BE49-F238E27FC236}">
                <a16:creationId xmlns:a16="http://schemas.microsoft.com/office/drawing/2014/main" id="{F94412BF-7A3A-72D3-FB75-20DBA6CA71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8828" y="5882111"/>
            <a:ext cx="2476500" cy="495300"/>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descr="Logotipo&#10;&#10;El contenido generado por IA puede ser incorrecto.">
            <a:extLst>
              <a:ext uri="{FF2B5EF4-FFF2-40B4-BE49-F238E27FC236}">
                <a16:creationId xmlns:a16="http://schemas.microsoft.com/office/drawing/2014/main" id="{C5002B88-9046-DF2A-8475-090AF0435F62}"/>
              </a:ext>
            </a:extLst>
          </p:cNvPr>
          <p:cNvPicPr>
            <a:picLocks noChangeAspect="1"/>
          </p:cNvPicPr>
          <p:nvPr/>
        </p:nvPicPr>
        <p:blipFill>
          <a:blip r:embed="rId6"/>
          <a:stretch>
            <a:fillRect/>
          </a:stretch>
        </p:blipFill>
        <p:spPr>
          <a:xfrm>
            <a:off x="4419052" y="718271"/>
            <a:ext cx="3353895" cy="335389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F8C279D-A8C7-C750-34E8-2A900C1F548C}"/>
              </a:ext>
            </a:extLst>
          </p:cNvPr>
          <p:cNvSpPr txBox="1">
            <a:spLocks/>
          </p:cNvSpPr>
          <p:nvPr/>
        </p:nvSpPr>
        <p:spPr>
          <a:xfrm>
            <a:off x="3601053" y="281276"/>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AUTOREGULACIÓN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52221E70-AF2C-AC5B-472C-93904146CBBB}"/>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2C8C1995-DA79-4C19-BC19-B2A8C4694F82}"/>
              </a:ext>
            </a:extLst>
          </p:cNvPr>
          <p:cNvSpPr txBox="1"/>
          <p:nvPr/>
        </p:nvSpPr>
        <p:spPr>
          <a:xfrm>
            <a:off x="918560" y="1818683"/>
            <a:ext cx="6172200" cy="1754326"/>
          </a:xfrm>
          <a:prstGeom prst="rect">
            <a:avLst/>
          </a:prstGeom>
          <a:noFill/>
        </p:spPr>
        <p:txBody>
          <a:bodyPr wrap="square">
            <a:spAutoFit/>
          </a:bodyPr>
          <a:lstStyle/>
          <a:p>
            <a:r>
              <a:rPr lang="es-ES" b="1" dirty="0">
                <a:solidFill>
                  <a:srgbClr val="000000"/>
                </a:solidFill>
              </a:rPr>
              <a:t>PRÁCTICA DE MICROPAUSA
En momentos difíciles:
Nota la sensación
Inhala profundamente
Diga en silencio: "Elijo cómo responder".
Actuar con intención</a:t>
            </a:r>
            <a:endParaRPr lang="es-ES" b="0" i="0" u="none" strike="noStrike" dirty="0">
              <a:solidFill>
                <a:srgbClr val="000000"/>
              </a:solidFill>
              <a:effectLst/>
            </a:endParaRPr>
          </a:p>
        </p:txBody>
      </p:sp>
      <p:pic>
        <p:nvPicPr>
          <p:cNvPr id="8194" name="Picture 2" descr="Concepto de meditación con mujer de negocios">
            <a:extLst>
              <a:ext uri="{FF2B5EF4-FFF2-40B4-BE49-F238E27FC236}">
                <a16:creationId xmlns:a16="http://schemas.microsoft.com/office/drawing/2014/main" id="{71CDB65E-BB17-1775-1A5E-0D62155043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8984" y="1391693"/>
            <a:ext cx="4916630" cy="460003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1F9C595-39A8-272E-8C25-AEB5435BDED8}"/>
              </a:ext>
            </a:extLst>
          </p:cNvPr>
          <p:cNvSpPr txBox="1">
            <a:spLocks/>
          </p:cNvSpPr>
          <p:nvPr/>
        </p:nvSpPr>
        <p:spPr>
          <a:xfrm>
            <a:off x="3514865" y="274271"/>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AUTOREGULACIÓN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E2F051D2-863F-2769-090F-2741ECFC2BC3}"/>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E4283B59-A899-A81D-4ECC-7848EDF072AD}"/>
              </a:ext>
            </a:extLst>
          </p:cNvPr>
          <p:cNvSpPr txBox="1"/>
          <p:nvPr/>
        </p:nvSpPr>
        <p:spPr>
          <a:xfrm>
            <a:off x="1004747" y="1804673"/>
            <a:ext cx="6172200" cy="1754326"/>
          </a:xfrm>
          <a:prstGeom prst="rect">
            <a:avLst/>
          </a:prstGeom>
          <a:noFill/>
        </p:spPr>
        <p:txBody>
          <a:bodyPr wrap="square">
            <a:spAutoFit/>
          </a:bodyPr>
          <a:lstStyle/>
          <a:p>
            <a:r>
              <a:rPr lang="es-ES" b="1" dirty="0">
                <a:solidFill>
                  <a:srgbClr val="000000"/>
                </a:solidFill>
              </a:rPr>
              <a:t>PENSAMIENTOS VS SENTIMIENTOS VS ACCIONES
La autorregulación significa separar:</a:t>
            </a:r>
            <a:br>
              <a:rPr lang="es-ES" b="1" dirty="0">
                <a:solidFill>
                  <a:srgbClr val="000000"/>
                </a:solidFill>
              </a:rPr>
            </a:br>
            <a:r>
              <a:rPr lang="es-ES" b="1" dirty="0">
                <a:solidFill>
                  <a:srgbClr val="000000"/>
                </a:solidFill>
              </a:rPr>
              <a:t>• Lo que siento</a:t>
            </a:r>
            <a:br>
              <a:rPr lang="es-ES" b="1" dirty="0">
                <a:solidFill>
                  <a:srgbClr val="000000"/>
                </a:solidFill>
              </a:rPr>
            </a:br>
            <a:r>
              <a:rPr lang="es-ES" b="1" dirty="0">
                <a:solidFill>
                  <a:srgbClr val="000000"/>
                </a:solidFill>
              </a:rPr>
              <a:t>• Lo que pienso</a:t>
            </a:r>
            <a:br>
              <a:rPr lang="es-ES" b="1" dirty="0">
                <a:solidFill>
                  <a:srgbClr val="000000"/>
                </a:solidFill>
              </a:rPr>
            </a:br>
            <a:r>
              <a:rPr lang="es-ES" b="1" dirty="0">
                <a:solidFill>
                  <a:srgbClr val="000000"/>
                </a:solidFill>
              </a:rPr>
              <a:t>• Lo que hago
No eres tu emoción, eres el espacio que la sostiene.</a:t>
            </a:r>
            <a:endParaRPr lang="es-ES" b="0" i="0" u="none" strike="noStrike" dirty="0">
              <a:solidFill>
                <a:srgbClr val="000000"/>
              </a:solidFill>
              <a:effectLst/>
            </a:endParaRPr>
          </a:p>
        </p:txBody>
      </p:sp>
      <p:pic>
        <p:nvPicPr>
          <p:cNvPr id="4" name="Imagen 3">
            <a:extLst>
              <a:ext uri="{FF2B5EF4-FFF2-40B4-BE49-F238E27FC236}">
                <a16:creationId xmlns:a16="http://schemas.microsoft.com/office/drawing/2014/main" id="{FF7FC287-BBB4-31ED-0839-15FF3EC4615B}"/>
              </a:ext>
            </a:extLst>
          </p:cNvPr>
          <p:cNvPicPr>
            <a:picLocks noChangeAspect="1"/>
          </p:cNvPicPr>
          <p:nvPr/>
        </p:nvPicPr>
        <p:blipFill>
          <a:blip r:embed="rId3"/>
          <a:stretch>
            <a:fillRect/>
          </a:stretch>
        </p:blipFill>
        <p:spPr>
          <a:xfrm>
            <a:off x="6832600" y="1347019"/>
            <a:ext cx="4699000" cy="4699000"/>
          </a:xfrm>
          <a:prstGeom prst="rect">
            <a:avLst/>
          </a:prstGeom>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635C72DE-570D-AEEE-3C42-B85D579096FC}"/>
              </a:ext>
            </a:extLst>
          </p:cNvPr>
          <p:cNvSpPr txBox="1">
            <a:spLocks/>
          </p:cNvSpPr>
          <p:nvPr/>
        </p:nvSpPr>
        <p:spPr>
          <a:xfrm>
            <a:off x="3456758" y="374650"/>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AUTOREGULACIÓN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50C9F766-01C9-1433-EDEB-C1CA56847CC3}"/>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3E51872E-45F6-C865-8A03-A36DE15E3013}"/>
              </a:ext>
            </a:extLst>
          </p:cNvPr>
          <p:cNvSpPr txBox="1"/>
          <p:nvPr/>
        </p:nvSpPr>
        <p:spPr>
          <a:xfrm>
            <a:off x="1120751" y="1981835"/>
            <a:ext cx="6172200" cy="1200329"/>
          </a:xfrm>
          <a:prstGeom prst="rect">
            <a:avLst/>
          </a:prstGeom>
          <a:noFill/>
        </p:spPr>
        <p:txBody>
          <a:bodyPr wrap="square">
            <a:spAutoFit/>
          </a:bodyPr>
          <a:lstStyle/>
          <a:p>
            <a:r>
              <a:rPr lang="es-ES" b="1" dirty="0">
                <a:solidFill>
                  <a:srgbClr val="000000"/>
                </a:solidFill>
              </a:rPr>
              <a:t>DE LA REACCIÓN A LA RESPUESTA
Reacción = impulsiva, automática</a:t>
            </a:r>
            <a:br>
              <a:rPr lang="es-ES" b="1" dirty="0">
                <a:solidFill>
                  <a:srgbClr val="000000"/>
                </a:solidFill>
              </a:rPr>
            </a:br>
            <a:r>
              <a:rPr lang="es-ES" b="1" dirty="0">
                <a:solidFill>
                  <a:srgbClr val="000000"/>
                </a:solidFill>
              </a:rPr>
              <a:t>Respuesta = reflexiva, intencional
Pasar del reflejo emocional al liderazgo consciente.</a:t>
            </a:r>
            <a:endParaRPr lang="es-ES" b="0" i="0" u="none" strike="noStrike" dirty="0">
              <a:solidFill>
                <a:srgbClr val="000000"/>
              </a:solidFill>
              <a:effectLst/>
            </a:endParaRPr>
          </a:p>
        </p:txBody>
      </p:sp>
      <p:pic>
        <p:nvPicPr>
          <p:cNvPr id="4" name="Imagen 3">
            <a:extLst>
              <a:ext uri="{FF2B5EF4-FFF2-40B4-BE49-F238E27FC236}">
                <a16:creationId xmlns:a16="http://schemas.microsoft.com/office/drawing/2014/main" id="{5A807621-A831-E635-D699-0D65E5EF470D}"/>
              </a:ext>
            </a:extLst>
          </p:cNvPr>
          <p:cNvPicPr>
            <a:picLocks noChangeAspect="1"/>
          </p:cNvPicPr>
          <p:nvPr/>
        </p:nvPicPr>
        <p:blipFill>
          <a:blip r:embed="rId3"/>
          <a:stretch>
            <a:fillRect/>
          </a:stretch>
        </p:blipFill>
        <p:spPr>
          <a:xfrm>
            <a:off x="6096000" y="1842246"/>
            <a:ext cx="5263000" cy="3499184"/>
          </a:xfrm>
          <a:prstGeom prst="rect">
            <a:avLst/>
          </a:prstGeom>
        </p:spPr>
      </p:pic>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901BCA4-6FB2-3A12-EFBA-C09F49D7506D}"/>
              </a:ext>
            </a:extLst>
          </p:cNvPr>
          <p:cNvSpPr txBox="1">
            <a:spLocks/>
          </p:cNvSpPr>
          <p:nvPr/>
        </p:nvSpPr>
        <p:spPr>
          <a:xfrm>
            <a:off x="3558044" y="207713"/>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AUTOREGULACIÓN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DDED675F-B7F0-C3A7-AA3F-8C6B66FD39EC}"/>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61A82F46-1BDA-78C1-02BB-E63D9340B9ED}"/>
              </a:ext>
            </a:extLst>
          </p:cNvPr>
          <p:cNvSpPr txBox="1"/>
          <p:nvPr/>
        </p:nvSpPr>
        <p:spPr>
          <a:xfrm>
            <a:off x="968542" y="1951672"/>
            <a:ext cx="6172200" cy="1477328"/>
          </a:xfrm>
          <a:prstGeom prst="rect">
            <a:avLst/>
          </a:prstGeom>
          <a:noFill/>
        </p:spPr>
        <p:txBody>
          <a:bodyPr wrap="square">
            <a:spAutoFit/>
          </a:bodyPr>
          <a:lstStyle/>
          <a:p>
            <a:r>
              <a:rPr lang="es-ES" b="1" dirty="0">
                <a:solidFill>
                  <a:srgbClr val="000000"/>
                </a:solidFill>
              </a:rPr>
              <a:t>AGILIDAD EMOCIONAL
La autorregulación también incluye:</a:t>
            </a:r>
            <a:br>
              <a:rPr lang="es-ES" b="1" dirty="0">
                <a:solidFill>
                  <a:srgbClr val="000000"/>
                </a:solidFill>
              </a:rPr>
            </a:br>
            <a:r>
              <a:rPr lang="es-ES" b="1" dirty="0">
                <a:solidFill>
                  <a:srgbClr val="000000"/>
                </a:solidFill>
              </a:rPr>
              <a:t>• Nombrar lo que sientes</a:t>
            </a:r>
            <a:br>
              <a:rPr lang="es-ES" b="1" dirty="0">
                <a:solidFill>
                  <a:srgbClr val="000000"/>
                </a:solidFill>
              </a:rPr>
            </a:br>
            <a:r>
              <a:rPr lang="es-ES" b="1" dirty="0">
                <a:solidFill>
                  <a:srgbClr val="000000"/>
                </a:solidFill>
              </a:rPr>
              <a:t>• Aceptar la incomodidad sin sentirse abrumado</a:t>
            </a:r>
            <a:br>
              <a:rPr lang="es-ES" b="1" dirty="0">
                <a:solidFill>
                  <a:srgbClr val="000000"/>
                </a:solidFill>
              </a:rPr>
            </a:br>
            <a:r>
              <a:rPr lang="es-ES" b="1" dirty="0">
                <a:solidFill>
                  <a:srgbClr val="000000"/>
                </a:solidFill>
              </a:rPr>
              <a:t>• Dejar ir las historias que alimentan la ansiedad o la ira</a:t>
            </a:r>
            <a:endParaRPr lang="es-ES" b="0" i="0" u="none" strike="noStrike" dirty="0">
              <a:solidFill>
                <a:srgbClr val="000000"/>
              </a:solidFill>
              <a:effectLst/>
            </a:endParaRPr>
          </a:p>
        </p:txBody>
      </p:sp>
      <p:pic>
        <p:nvPicPr>
          <p:cNvPr id="3" name="Imagen 2">
            <a:extLst>
              <a:ext uri="{FF2B5EF4-FFF2-40B4-BE49-F238E27FC236}">
                <a16:creationId xmlns:a16="http://schemas.microsoft.com/office/drawing/2014/main" id="{0DF0FEEE-7258-4810-E923-811C0BCF2D98}"/>
              </a:ext>
            </a:extLst>
          </p:cNvPr>
          <p:cNvPicPr>
            <a:picLocks noChangeAspect="1"/>
          </p:cNvPicPr>
          <p:nvPr/>
        </p:nvPicPr>
        <p:blipFill>
          <a:blip r:embed="rId3"/>
          <a:stretch>
            <a:fillRect/>
          </a:stretch>
        </p:blipFill>
        <p:spPr>
          <a:xfrm>
            <a:off x="6524458" y="1295400"/>
            <a:ext cx="4699000" cy="4267200"/>
          </a:xfrm>
          <a:prstGeom prst="rect">
            <a:avLst/>
          </a:prstGeom>
        </p:spPr>
      </p:pic>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ACE07544-C50B-ADBC-9D54-86A8C643EA5F}"/>
              </a:ext>
            </a:extLst>
          </p:cNvPr>
          <p:cNvSpPr txBox="1">
            <a:spLocks/>
          </p:cNvSpPr>
          <p:nvPr/>
        </p:nvSpPr>
        <p:spPr>
          <a:xfrm>
            <a:off x="3401194" y="178545"/>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AUTOREGULACIÓN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8D7A61A2-1CD1-288F-CCF9-232644085AEA}"/>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1BACA08E-0B12-D33E-10EF-2F2C6C0FBA11}"/>
              </a:ext>
            </a:extLst>
          </p:cNvPr>
          <p:cNvSpPr txBox="1"/>
          <p:nvPr/>
        </p:nvSpPr>
        <p:spPr>
          <a:xfrm>
            <a:off x="698267" y="1853358"/>
            <a:ext cx="6172200" cy="2031325"/>
          </a:xfrm>
          <a:prstGeom prst="rect">
            <a:avLst/>
          </a:prstGeom>
          <a:noFill/>
        </p:spPr>
        <p:txBody>
          <a:bodyPr wrap="square">
            <a:spAutoFit/>
          </a:bodyPr>
          <a:lstStyle/>
          <a:p>
            <a:r>
              <a:rPr lang="es-ES" b="1" dirty="0">
                <a:solidFill>
                  <a:srgbClr val="000000"/>
                </a:solidFill>
              </a:rPr>
              <a:t>AUTORREGULACIÓN EN CONFLICTO
En conversaciones difíciles:</a:t>
            </a:r>
            <a:br>
              <a:rPr lang="es-ES" b="1" dirty="0">
                <a:solidFill>
                  <a:srgbClr val="000000"/>
                </a:solidFill>
              </a:rPr>
            </a:br>
            <a:r>
              <a:rPr lang="es-ES" b="1" dirty="0">
                <a:solidFill>
                  <a:srgbClr val="000000"/>
                </a:solidFill>
              </a:rPr>
              <a:t>• Respira antes de responder</a:t>
            </a:r>
            <a:br>
              <a:rPr lang="es-ES" b="1" dirty="0">
                <a:solidFill>
                  <a:srgbClr val="000000"/>
                </a:solidFill>
              </a:rPr>
            </a:br>
            <a:r>
              <a:rPr lang="es-ES" b="1" dirty="0">
                <a:solidFill>
                  <a:srgbClr val="000000"/>
                </a:solidFill>
              </a:rPr>
              <a:t>• Repite los puntos clave para ganar tiempo</a:t>
            </a:r>
            <a:br>
              <a:rPr lang="es-ES" b="1" dirty="0">
                <a:solidFill>
                  <a:srgbClr val="000000"/>
                </a:solidFill>
              </a:rPr>
            </a:br>
            <a:r>
              <a:rPr lang="es-ES" b="1" dirty="0">
                <a:solidFill>
                  <a:srgbClr val="000000"/>
                </a:solidFill>
              </a:rPr>
              <a:t>• Mantén la curiosidad, no a la defensiva</a:t>
            </a:r>
            <a:br>
              <a:rPr lang="es-ES" b="1" dirty="0">
                <a:solidFill>
                  <a:srgbClr val="000000"/>
                </a:solidFill>
              </a:rPr>
            </a:br>
            <a:r>
              <a:rPr lang="es-ES" b="1" dirty="0">
                <a:solidFill>
                  <a:srgbClr val="000000"/>
                </a:solidFill>
              </a:rPr>
              <a:t>• Hacer una pausa cuando esté inundado: regresar cuando esté en calma</a:t>
            </a:r>
            <a:endParaRPr lang="es-ES" b="0" i="0" u="none" strike="noStrike" dirty="0">
              <a:solidFill>
                <a:srgbClr val="000000"/>
              </a:solidFill>
              <a:effectLst/>
            </a:endParaRPr>
          </a:p>
        </p:txBody>
      </p:sp>
      <p:sp>
        <p:nvSpPr>
          <p:cNvPr id="4" name="AutoShape 2" descr="Trabajador agotado, frustrado, agotamiento. Jefe grita al empleado, fecha límite. Cómo aliviar el estrés, el trastorno de estrés agudo, el concepto de estrés relacionado con el trabajo. Ilustración aislada de bluevector coral rosado">
            <a:extLst>
              <a:ext uri="{FF2B5EF4-FFF2-40B4-BE49-F238E27FC236}">
                <a16:creationId xmlns:a16="http://schemas.microsoft.com/office/drawing/2014/main" id="{38AAD749-A768-9F72-C19A-85CB0248FE2B}"/>
              </a:ext>
            </a:extLst>
          </p:cNvPr>
          <p:cNvSpPr>
            <a:spLocks noChangeAspect="1" noChangeArrowheads="1"/>
          </p:cNvSpPr>
          <p:nvPr/>
        </p:nvSpPr>
        <p:spPr bwMode="auto">
          <a:xfrm>
            <a:off x="2120900" y="781050"/>
            <a:ext cx="7950200" cy="52959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6" name="Imagen 5">
            <a:extLst>
              <a:ext uri="{FF2B5EF4-FFF2-40B4-BE49-F238E27FC236}">
                <a16:creationId xmlns:a16="http://schemas.microsoft.com/office/drawing/2014/main" id="{8CF26595-629E-5C95-3D3D-B130042EEA5F}"/>
              </a:ext>
            </a:extLst>
          </p:cNvPr>
          <p:cNvPicPr>
            <a:picLocks noChangeAspect="1"/>
          </p:cNvPicPr>
          <p:nvPr/>
        </p:nvPicPr>
        <p:blipFill>
          <a:blip r:embed="rId3"/>
          <a:stretch>
            <a:fillRect/>
          </a:stretch>
        </p:blipFill>
        <p:spPr>
          <a:xfrm>
            <a:off x="6121284" y="1880443"/>
            <a:ext cx="4699000" cy="3124200"/>
          </a:xfrm>
          <a:prstGeom prst="rect">
            <a:avLst/>
          </a:prstGeom>
        </p:spPr>
      </p:pic>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EDCA620-FE5F-A6E9-BAED-B451CB479497}"/>
              </a:ext>
            </a:extLst>
          </p:cNvPr>
          <p:cNvSpPr txBox="1">
            <a:spLocks/>
          </p:cNvSpPr>
          <p:nvPr/>
        </p:nvSpPr>
        <p:spPr>
          <a:xfrm>
            <a:off x="3390106" y="361156"/>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AUTOREGULACIÓN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0229EBED-D33C-2CD1-2B00-B7F419B55F86}"/>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CB83FE30-9EFB-9E9D-12C4-B386BF2165C5}"/>
              </a:ext>
            </a:extLst>
          </p:cNvPr>
          <p:cNvSpPr txBox="1"/>
          <p:nvPr/>
        </p:nvSpPr>
        <p:spPr>
          <a:xfrm>
            <a:off x="698267" y="2026570"/>
            <a:ext cx="6172200" cy="2031325"/>
          </a:xfrm>
          <a:prstGeom prst="rect">
            <a:avLst/>
          </a:prstGeom>
          <a:noFill/>
        </p:spPr>
        <p:txBody>
          <a:bodyPr wrap="square">
            <a:spAutoFit/>
          </a:bodyPr>
          <a:lstStyle/>
          <a:p>
            <a:r>
              <a:rPr lang="es-ES" b="1" dirty="0">
                <a:solidFill>
                  <a:srgbClr val="000000"/>
                </a:solidFill>
              </a:rPr>
              <a:t>REPARACIÓN Y REFLEXIÓN
Cuando te resbales (y lo harás), no te avergüences.</a:t>
            </a:r>
            <a:br>
              <a:rPr lang="es-ES" b="1" dirty="0">
                <a:solidFill>
                  <a:srgbClr val="000000"/>
                </a:solidFill>
              </a:rPr>
            </a:br>
            <a:r>
              <a:rPr lang="es-ES" b="1" dirty="0">
                <a:solidFill>
                  <a:srgbClr val="000000"/>
                </a:solidFill>
              </a:rPr>
              <a:t>• Reconocer el impacto</a:t>
            </a:r>
            <a:br>
              <a:rPr lang="es-ES" b="1" dirty="0">
                <a:solidFill>
                  <a:srgbClr val="000000"/>
                </a:solidFill>
              </a:rPr>
            </a:br>
            <a:r>
              <a:rPr lang="es-ES" b="1" dirty="0">
                <a:solidFill>
                  <a:srgbClr val="000000"/>
                </a:solidFill>
              </a:rPr>
              <a:t>• Discúlpate si es necesario</a:t>
            </a:r>
            <a:br>
              <a:rPr lang="es-ES" b="1" dirty="0">
                <a:solidFill>
                  <a:srgbClr val="000000"/>
                </a:solidFill>
              </a:rPr>
            </a:br>
            <a:r>
              <a:rPr lang="es-ES" b="1" dirty="0">
                <a:solidFill>
                  <a:srgbClr val="000000"/>
                </a:solidFill>
              </a:rPr>
              <a:t>• Reflexionar: ¿Qué me desencadenó? ¿Qué podría intentar la próxima vez?
El crecimiento vive en reparación.</a:t>
            </a:r>
            <a:endParaRPr lang="es-ES" b="0" i="0" u="none" strike="noStrike" dirty="0">
              <a:solidFill>
                <a:srgbClr val="000000"/>
              </a:solidFill>
              <a:effectLst/>
            </a:endParaRPr>
          </a:p>
        </p:txBody>
      </p:sp>
      <p:pic>
        <p:nvPicPr>
          <p:cNvPr id="3" name="Imagen 2">
            <a:extLst>
              <a:ext uri="{FF2B5EF4-FFF2-40B4-BE49-F238E27FC236}">
                <a16:creationId xmlns:a16="http://schemas.microsoft.com/office/drawing/2014/main" id="{81472B09-B277-1C3B-17B1-DEEDDABDF1DD}"/>
              </a:ext>
            </a:extLst>
          </p:cNvPr>
          <p:cNvPicPr>
            <a:picLocks noChangeAspect="1"/>
          </p:cNvPicPr>
          <p:nvPr/>
        </p:nvPicPr>
        <p:blipFill>
          <a:blip r:embed="rId3"/>
          <a:stretch>
            <a:fillRect/>
          </a:stretch>
        </p:blipFill>
        <p:spPr>
          <a:xfrm>
            <a:off x="6363494" y="1198562"/>
            <a:ext cx="4699000" cy="4699000"/>
          </a:xfrm>
          <a:prstGeom prst="rect">
            <a:avLst/>
          </a:prstGeom>
        </p:spPr>
      </p:pic>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5CEB0C-7209-3962-A9B3-9E7BCEEB66AC}"/>
            </a:ext>
          </a:extLst>
        </p:cNvPr>
        <p:cNvGrpSpPr/>
        <p:nvPr/>
      </p:nvGrpSpPr>
      <p:grpSpPr>
        <a:xfrm>
          <a:off x="0" y="0"/>
          <a:ext cx="0" cy="0"/>
          <a:chOff x="0" y="0"/>
          <a:chExt cx="0" cy="0"/>
        </a:xfrm>
      </p:grpSpPr>
      <p:sp>
        <p:nvSpPr>
          <p:cNvPr id="8" name="Title 1">
            <a:extLst>
              <a:ext uri="{FF2B5EF4-FFF2-40B4-BE49-F238E27FC236}">
                <a16:creationId xmlns:a16="http://schemas.microsoft.com/office/drawing/2014/main" id="{E13D4631-A585-C548-D52B-8D3C8C078068}"/>
              </a:ext>
            </a:extLst>
          </p:cNvPr>
          <p:cNvSpPr txBox="1">
            <a:spLocks/>
          </p:cNvSpPr>
          <p:nvPr/>
        </p:nvSpPr>
        <p:spPr>
          <a:xfrm>
            <a:off x="3390106" y="361156"/>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AUTOREGULACIÓN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EBD6D3B0-B40B-D3FA-31D0-50013F256E2E}"/>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6" name="CuadroTexto 15">
            <a:extLst>
              <a:ext uri="{FF2B5EF4-FFF2-40B4-BE49-F238E27FC236}">
                <a16:creationId xmlns:a16="http://schemas.microsoft.com/office/drawing/2014/main" id="{3A1C9EC9-F40F-5DC2-D592-3B58C3D1BBD4}"/>
              </a:ext>
            </a:extLst>
          </p:cNvPr>
          <p:cNvSpPr txBox="1"/>
          <p:nvPr/>
        </p:nvSpPr>
        <p:spPr>
          <a:xfrm>
            <a:off x="1732547" y="2070574"/>
            <a:ext cx="8590548" cy="1754326"/>
          </a:xfrm>
          <a:prstGeom prst="rect">
            <a:avLst/>
          </a:prstGeom>
          <a:noFill/>
        </p:spPr>
        <p:txBody>
          <a:bodyPr wrap="square">
            <a:spAutoFit/>
          </a:bodyPr>
          <a:lstStyle/>
          <a:p>
            <a:r>
              <a:rPr lang="es-ES" b="1" dirty="0">
                <a:solidFill>
                  <a:srgbClr val="000000"/>
                </a:solidFill>
              </a:rPr>
              <a:t>CONCLUSIÓN
La autorregulación no se trata de perfección, se trata de hacer una pausa, mantenerse conectado con sus valores y liderar con claridad incluso en la incomodidad.
"Entre el estímulo y la respuesta hay un espacio. En ese espacio está nuestro poder para elegir nuestra respuesta".</a:t>
            </a:r>
            <a:endParaRPr lang="es-ES" dirty="0"/>
          </a:p>
        </p:txBody>
      </p:sp>
    </p:spTree>
    <p:extLst>
      <p:ext uri="{BB962C8B-B14F-4D97-AF65-F5344CB8AC3E}">
        <p14:creationId xmlns:p14="http://schemas.microsoft.com/office/powerpoint/2010/main" val="2146796554"/>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1A7A8F4-C04E-32F2-282D-A617D2D9039F}"/>
              </a:ext>
            </a:extLst>
          </p:cNvPr>
          <p:cNvSpPr>
            <a:spLocks noGrp="1"/>
          </p:cNvSpPr>
          <p:nvPr>
            <p:ph type="body" idx="1"/>
          </p:nvPr>
        </p:nvSpPr>
        <p:spPr>
          <a:xfrm>
            <a:off x="261938" y="1749425"/>
            <a:ext cx="11385550" cy="808038"/>
          </a:xfrm>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Wingdings 2" pitchFamily="18" charset="2"/>
              <a:buNone/>
              <a:defRPr/>
            </a:pPr>
            <a:r>
              <a:rPr lang="en-GB" sz="2667" dirty="0" err="1">
                <a:solidFill>
                  <a:prstClr val="black"/>
                </a:solidFill>
              </a:rPr>
              <a:t>Referencias</a:t>
            </a:r>
            <a:endParaRPr lang="en-GB" sz="2667" dirty="0">
              <a:solidFill>
                <a:prstClr val="black"/>
              </a:solidFill>
            </a:endParaRPr>
          </a:p>
        </p:txBody>
      </p:sp>
      <p:pic>
        <p:nvPicPr>
          <p:cNvPr id="29700" name="Picture 4">
            <a:extLst>
              <a:ext uri="{FF2B5EF4-FFF2-40B4-BE49-F238E27FC236}">
                <a16:creationId xmlns:a16="http://schemas.microsoft.com/office/drawing/2014/main" id="{8E0C71C5-06C4-D7AE-46AE-6B4CBE49744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831263" y="1222375"/>
            <a:ext cx="3360737"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a:extLst>
              <a:ext uri="{FF2B5EF4-FFF2-40B4-BE49-F238E27FC236}">
                <a16:creationId xmlns:a16="http://schemas.microsoft.com/office/drawing/2014/main" id="{C8D64300-C1E7-673C-E504-3AFE149498A2}"/>
              </a:ext>
            </a:extLst>
          </p:cNvPr>
          <p:cNvSpPr txBox="1">
            <a:spLocks/>
          </p:cNvSpPr>
          <p:nvPr/>
        </p:nvSpPr>
        <p:spPr>
          <a:xfrm>
            <a:off x="3360738" y="175419"/>
            <a:ext cx="7670800"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a:solidFill>
                  <a:prstClr val="white"/>
                </a:solidFill>
              </a:rPr>
              <a:t>AUTOREGULACIÓN</a:t>
            </a:r>
            <a:br>
              <a:rPr lang="en-US" sz="4267" dirty="0">
                <a:solidFill>
                  <a:prstClr val="white"/>
                </a:solidFill>
              </a:rPr>
            </a:br>
            <a:endParaRPr lang="en-US" sz="4267" dirty="0">
              <a:solidFill>
                <a:prstClr val="white"/>
              </a:solidFill>
            </a:endParaRPr>
          </a:p>
        </p:txBody>
      </p:sp>
      <p:pic>
        <p:nvPicPr>
          <p:cNvPr id="4" name="Imagen 3" descr="Logotipo&#10;&#10;El contenido generado por IA puede ser incorrecto.">
            <a:extLst>
              <a:ext uri="{FF2B5EF4-FFF2-40B4-BE49-F238E27FC236}">
                <a16:creationId xmlns:a16="http://schemas.microsoft.com/office/drawing/2014/main" id="{2A2612BE-D650-9527-CDD5-0001E76DFB38}"/>
              </a:ext>
            </a:extLst>
          </p:cNvPr>
          <p:cNvPicPr>
            <a:picLocks noChangeAspect="1"/>
          </p:cNvPicPr>
          <p:nvPr/>
        </p:nvPicPr>
        <p:blipFill>
          <a:blip r:embed="rId3"/>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36712E5D-B1A9-3D88-C889-389F87884BDE}"/>
              </a:ext>
            </a:extLst>
          </p:cNvPr>
          <p:cNvSpPr txBox="1"/>
          <p:nvPr/>
        </p:nvSpPr>
        <p:spPr>
          <a:xfrm>
            <a:off x="1023938" y="3392805"/>
            <a:ext cx="7999746" cy="1477328"/>
          </a:xfrm>
          <a:prstGeom prst="rect">
            <a:avLst/>
          </a:prstGeom>
          <a:noFill/>
        </p:spPr>
        <p:txBody>
          <a:bodyPr wrap="square">
            <a:spAutoFit/>
          </a:bodyPr>
          <a:lstStyle/>
          <a:p>
            <a:pPr marL="285750" indent="-285750">
              <a:buFont typeface="Arial" panose="020B0604020202020204" pitchFamily="34" charset="0"/>
              <a:buChar char="•"/>
            </a:pPr>
            <a:r>
              <a:rPr lang="es-ES" dirty="0"/>
              <a:t>Siegel, D. (2010). </a:t>
            </a:r>
            <a:r>
              <a:rPr lang="es-ES" i="1" dirty="0" err="1"/>
              <a:t>The</a:t>
            </a:r>
            <a:r>
              <a:rPr lang="es-ES" i="1" dirty="0"/>
              <a:t> </a:t>
            </a:r>
            <a:r>
              <a:rPr lang="es-ES" i="1" dirty="0" err="1"/>
              <a:t>Whole-Brain</a:t>
            </a:r>
            <a:r>
              <a:rPr lang="es-ES" i="1" dirty="0"/>
              <a:t> Child.</a:t>
            </a:r>
            <a:endParaRPr lang="es-ES" dirty="0"/>
          </a:p>
          <a:p>
            <a:pPr marL="285750" indent="-285750">
              <a:buFont typeface="Arial" panose="020B0604020202020204" pitchFamily="34" charset="0"/>
              <a:buChar char="•"/>
            </a:pPr>
            <a:r>
              <a:rPr lang="es-ES" dirty="0"/>
              <a:t>Goleman, D. (1995). </a:t>
            </a:r>
            <a:r>
              <a:rPr lang="es-ES" i="1" dirty="0" err="1"/>
              <a:t>Emotional</a:t>
            </a:r>
            <a:r>
              <a:rPr lang="es-ES" i="1" dirty="0"/>
              <a:t> </a:t>
            </a:r>
            <a:r>
              <a:rPr lang="es-ES" i="1" dirty="0" err="1"/>
              <a:t>Intelligence</a:t>
            </a:r>
            <a:r>
              <a:rPr lang="es-ES" i="1" dirty="0"/>
              <a:t>.</a:t>
            </a:r>
            <a:endParaRPr lang="es-ES" dirty="0"/>
          </a:p>
          <a:p>
            <a:pPr marL="285750" indent="-285750">
              <a:buFont typeface="Arial" panose="020B0604020202020204" pitchFamily="34" charset="0"/>
              <a:buChar char="•"/>
            </a:pPr>
            <a:r>
              <a:rPr lang="es-ES" dirty="0" err="1"/>
              <a:t>Neff</a:t>
            </a:r>
            <a:r>
              <a:rPr lang="es-ES" dirty="0"/>
              <a:t>, K. (2011). </a:t>
            </a:r>
            <a:r>
              <a:rPr lang="es-ES" i="1" dirty="0" err="1"/>
              <a:t>Self-Compassion</a:t>
            </a:r>
            <a:r>
              <a:rPr lang="es-ES" i="1" dirty="0"/>
              <a:t>.</a:t>
            </a:r>
            <a:endParaRPr lang="es-ES" dirty="0"/>
          </a:p>
          <a:p>
            <a:pPr marL="285750" indent="-285750">
              <a:buFont typeface="Arial" panose="020B0604020202020204" pitchFamily="34" charset="0"/>
              <a:buChar char="•"/>
            </a:pPr>
            <a:r>
              <a:rPr lang="es-ES" dirty="0" err="1"/>
              <a:t>Greater</a:t>
            </a:r>
            <a:r>
              <a:rPr lang="es-ES" dirty="0"/>
              <a:t> Good – </a:t>
            </a:r>
            <a:r>
              <a:rPr lang="es-ES" dirty="0" err="1"/>
              <a:t>Self-Regulation</a:t>
            </a:r>
            <a:r>
              <a:rPr lang="es-ES" dirty="0"/>
              <a:t> Tools</a:t>
            </a:r>
          </a:p>
          <a:p>
            <a:pPr marL="285750" indent="-285750">
              <a:buFont typeface="Arial" panose="020B0604020202020204" pitchFamily="34" charset="0"/>
              <a:buChar char="•"/>
            </a:pPr>
            <a:r>
              <a:rPr lang="es-ES" dirty="0" err="1"/>
              <a:t>Mindful.org</a:t>
            </a:r>
            <a:r>
              <a:rPr lang="es-ES" dirty="0"/>
              <a:t> – </a:t>
            </a:r>
            <a:r>
              <a:rPr lang="es-ES" dirty="0" err="1"/>
              <a:t>Practices</a:t>
            </a:r>
            <a:r>
              <a:rPr lang="es-ES" dirty="0"/>
              <a:t> </a:t>
            </a:r>
            <a:r>
              <a:rPr lang="es-ES" dirty="0" err="1"/>
              <a:t>for</a:t>
            </a:r>
            <a:r>
              <a:rPr lang="es-ES" dirty="0"/>
              <a:t> </a:t>
            </a:r>
            <a:r>
              <a:rPr lang="es-ES" dirty="0" err="1"/>
              <a:t>Emotional</a:t>
            </a:r>
            <a:r>
              <a:rPr lang="es-ES" dirty="0"/>
              <a:t> </a:t>
            </a:r>
            <a:r>
              <a:rPr lang="es-ES" dirty="0" err="1"/>
              <a:t>Regulation</a:t>
            </a:r>
            <a:endParaRPr lang="es-E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id="{73EBAA4A-88F8-22CD-516A-95B727E8171A}"/>
              </a:ext>
            </a:extLst>
          </p:cNvPr>
          <p:cNvSpPr txBox="1">
            <a:spLocks/>
          </p:cNvSpPr>
          <p:nvPr/>
        </p:nvSpPr>
        <p:spPr>
          <a:xfrm>
            <a:off x="1954213" y="3227294"/>
            <a:ext cx="8764587" cy="1379631"/>
          </a:xfrm>
          <a:prstGeom prst="rect">
            <a:avLst/>
          </a:prstGeom>
        </p:spPr>
        <p:txBody>
          <a:bodyPr>
            <a:normAutofit fontScale="77500" lnSpcReduction="20000"/>
          </a:bodyPr>
          <a:lstStyle>
            <a:lvl1pPr marL="0" indent="0" algn="l" defTabSz="914400" rtl="0" eaLnBrk="1" latinLnBrk="0" hangingPunct="1">
              <a:lnSpc>
                <a:spcPct val="90000"/>
              </a:lnSpc>
              <a:spcBef>
                <a:spcPts val="1200"/>
              </a:spcBef>
              <a:buClr>
                <a:schemeClr val="accent1"/>
              </a:buClr>
              <a:buFont typeface="Wingdings 2" pitchFamily="18" charset="2"/>
              <a:buNone/>
              <a:defRPr sz="2200" kern="1200" cap="none" spc="0" baseline="0">
                <a:solidFill>
                  <a:schemeClr val="bg1"/>
                </a:solidFill>
                <a:latin typeface="+mn-lt"/>
                <a:ea typeface="+mn-ea"/>
                <a:cs typeface="+mn-cs"/>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18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6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9pPr>
          </a:lstStyle>
          <a:p>
            <a:pPr algn="ctr" fontAlgn="auto">
              <a:spcAft>
                <a:spcPts val="0"/>
              </a:spcAft>
              <a:defRPr/>
            </a:pPr>
            <a:endParaRPr lang="en-GB" dirty="0"/>
          </a:p>
          <a:p>
            <a:pPr algn="ctr" fontAlgn="auto">
              <a:spcAft>
                <a:spcPts val="0"/>
              </a:spcAft>
              <a:defRPr/>
            </a:pPr>
            <a:r>
              <a:rPr lang="en-GB" sz="4667" b="1" dirty="0"/>
              <a:t>www.____________________</a:t>
            </a:r>
            <a:endParaRPr lang="en-GB" sz="4667" dirty="0"/>
          </a:p>
          <a:p>
            <a:pPr algn="ctr" fontAlgn="auto">
              <a:spcAft>
                <a:spcPts val="0"/>
              </a:spcAft>
              <a:defRPr/>
            </a:pPr>
            <a:r>
              <a:rPr lang="en-GB" sz="4667" b="1" dirty="0" err="1"/>
              <a:t>www.facebook.com</a:t>
            </a:r>
            <a:r>
              <a:rPr lang="en-GB" sz="4667" b="1" dirty="0"/>
              <a:t>/___________________</a:t>
            </a:r>
            <a:r>
              <a:rPr lang="en-GB" sz="4700" b="1" dirty="0"/>
              <a:t> </a:t>
            </a:r>
          </a:p>
          <a:p>
            <a:pPr algn="ctr" fontAlgn="auto">
              <a:spcAft>
                <a:spcPts val="0"/>
              </a:spcAft>
              <a:defRPr/>
            </a:pPr>
            <a:endParaRPr lang="en-GB" dirty="0"/>
          </a:p>
        </p:txBody>
      </p:sp>
      <p:sp>
        <p:nvSpPr>
          <p:cNvPr id="2" name="TextBox 1">
            <a:extLst>
              <a:ext uri="{FF2B5EF4-FFF2-40B4-BE49-F238E27FC236}">
                <a16:creationId xmlns:a16="http://schemas.microsoft.com/office/drawing/2014/main" id="{93B5DA89-F1AB-11C7-FB58-70BDDF45753B}"/>
              </a:ext>
            </a:extLst>
          </p:cNvPr>
          <p:cNvSpPr txBox="1"/>
          <p:nvPr/>
        </p:nvSpPr>
        <p:spPr>
          <a:xfrm>
            <a:off x="174625" y="5124450"/>
            <a:ext cx="7153275" cy="954107"/>
          </a:xfrm>
          <a:prstGeom prst="rect">
            <a:avLst/>
          </a:prstGeom>
          <a:noFill/>
        </p:spPr>
        <p:txBody>
          <a:bodyPr>
            <a:spAutoFit/>
          </a:bodyPr>
          <a:lstStyle/>
          <a:p>
            <a:pPr>
              <a:defRPr/>
            </a:pPr>
            <a:r>
              <a:rPr lang="es-ES" sz="1400" dirty="0">
                <a:solidFill>
                  <a:schemeClr val="bg1"/>
                </a:solidFill>
                <a:latin typeface="+mn-lt"/>
              </a:rPr>
              <a:t>Descargo de responsabilidad: La publicación ha sido elaborada con el apoyo del Programa Erasmus + de la Unión Europea. El contenido de esta página es responsabilidad exclusiva de los socios y no puede considerarse en modo alguno como un reflejo de las opiniones de la AN y de la Comisión.</a:t>
            </a:r>
            <a:endParaRPr lang="en-GB" sz="1400" dirty="0">
              <a:solidFill>
                <a:schemeClr val="bg1"/>
              </a:solidFill>
              <a:latin typeface="+mn-lt"/>
            </a:endParaRPr>
          </a:p>
        </p:txBody>
      </p:sp>
      <p:pic>
        <p:nvPicPr>
          <p:cNvPr id="3" name="Imagen 2" descr="Logotipo&#10;&#10;El contenido generado por IA puede ser incorrecto.">
            <a:extLst>
              <a:ext uri="{FF2B5EF4-FFF2-40B4-BE49-F238E27FC236}">
                <a16:creationId xmlns:a16="http://schemas.microsoft.com/office/drawing/2014/main" id="{49025A92-1C39-A4EF-56D8-FD5D4A10B023}"/>
              </a:ext>
            </a:extLst>
          </p:cNvPr>
          <p:cNvPicPr>
            <a:picLocks noChangeAspect="1"/>
          </p:cNvPicPr>
          <p:nvPr/>
        </p:nvPicPr>
        <p:blipFill>
          <a:blip r:embed="rId3"/>
          <a:stretch>
            <a:fillRect/>
          </a:stretch>
        </p:blipFill>
        <p:spPr>
          <a:xfrm>
            <a:off x="4419052" y="75105"/>
            <a:ext cx="3353895" cy="335389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95E8385-45A9-87A5-8F94-94F34E5E59C1}"/>
              </a:ext>
            </a:extLst>
          </p:cNvPr>
          <p:cNvSpPr txBox="1">
            <a:spLocks/>
          </p:cNvSpPr>
          <p:nvPr/>
        </p:nvSpPr>
        <p:spPr>
          <a:xfrm>
            <a:off x="3161809" y="336869"/>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AUTOREGULACIÓN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BBA0EAC5-94D9-6D14-675E-282A0537E96D}"/>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6" name="CuadroTexto 15">
            <a:extLst>
              <a:ext uri="{FF2B5EF4-FFF2-40B4-BE49-F238E27FC236}">
                <a16:creationId xmlns:a16="http://schemas.microsoft.com/office/drawing/2014/main" id="{9F450473-13E0-C5BE-A5D4-50511651A7E3}"/>
              </a:ext>
            </a:extLst>
          </p:cNvPr>
          <p:cNvSpPr txBox="1"/>
          <p:nvPr/>
        </p:nvSpPr>
        <p:spPr>
          <a:xfrm>
            <a:off x="2941721" y="2347573"/>
            <a:ext cx="6172200" cy="1200329"/>
          </a:xfrm>
          <a:prstGeom prst="rect">
            <a:avLst/>
          </a:prstGeom>
          <a:noFill/>
        </p:spPr>
        <p:txBody>
          <a:bodyPr wrap="square">
            <a:spAutoFit/>
          </a:bodyPr>
          <a:lstStyle/>
          <a:p>
            <a:r>
              <a:rPr lang="es-ES" b="1" dirty="0">
                <a:solidFill>
                  <a:srgbClr val="000000"/>
                </a:solidFill>
              </a:rPr>
              <a:t>Objetivo:</a:t>
            </a:r>
            <a:br>
              <a:rPr lang="es-ES" b="1" dirty="0">
                <a:solidFill>
                  <a:srgbClr val="000000"/>
                </a:solidFill>
              </a:rPr>
            </a:br>
            <a:r>
              <a:rPr lang="es-ES" b="1" dirty="0">
                <a:solidFill>
                  <a:srgbClr val="000000"/>
                </a:solidFill>
              </a:rPr>
              <a:t>Desarrollar la capacidad de manejar emociones, impulsos y reacciones en situaciones desafiantes mientras se mantiene la claridad y el control.</a:t>
            </a:r>
            <a:endParaRPr lang="es-ES" dirty="0"/>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B36FDD1-DC86-B209-8FF7-5A4F69998553}"/>
              </a:ext>
            </a:extLst>
          </p:cNvPr>
          <p:cNvSpPr txBox="1">
            <a:spLocks/>
          </p:cNvSpPr>
          <p:nvPr/>
        </p:nvSpPr>
        <p:spPr>
          <a:xfrm>
            <a:off x="3489000" y="255313"/>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AUTOREGULACIÓN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C3CA02EE-B7B6-7CE7-BF4A-8204B92E31AB}"/>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1" name="CuadroTexto 20">
            <a:extLst>
              <a:ext uri="{FF2B5EF4-FFF2-40B4-BE49-F238E27FC236}">
                <a16:creationId xmlns:a16="http://schemas.microsoft.com/office/drawing/2014/main" id="{E12E006D-03FC-34DA-D257-9BDA8CCD17BB}"/>
              </a:ext>
            </a:extLst>
          </p:cNvPr>
          <p:cNvSpPr txBox="1"/>
          <p:nvPr/>
        </p:nvSpPr>
        <p:spPr>
          <a:xfrm>
            <a:off x="698267" y="1930126"/>
            <a:ext cx="6172200" cy="1754326"/>
          </a:xfrm>
          <a:prstGeom prst="rect">
            <a:avLst/>
          </a:prstGeom>
          <a:noFill/>
        </p:spPr>
        <p:txBody>
          <a:bodyPr wrap="square">
            <a:spAutoFit/>
          </a:bodyPr>
          <a:lstStyle/>
          <a:p>
            <a:r>
              <a:rPr lang="es-ES" b="1" dirty="0">
                <a:solidFill>
                  <a:srgbClr val="000000"/>
                </a:solidFill>
              </a:rPr>
              <a:t>OBJETIVOS
• Comprender qué es la autorregulación y cómo funciona</a:t>
            </a:r>
            <a:br>
              <a:rPr lang="es-ES" b="1" dirty="0">
                <a:solidFill>
                  <a:srgbClr val="000000"/>
                </a:solidFill>
              </a:rPr>
            </a:br>
            <a:r>
              <a:rPr lang="es-ES" b="1" dirty="0">
                <a:solidFill>
                  <a:srgbClr val="000000"/>
                </a:solidFill>
              </a:rPr>
              <a:t>• Identificar desencadenantes y respuestas emocionales</a:t>
            </a:r>
            <a:br>
              <a:rPr lang="es-ES" b="1" dirty="0">
                <a:solidFill>
                  <a:srgbClr val="000000"/>
                </a:solidFill>
              </a:rPr>
            </a:br>
            <a:r>
              <a:rPr lang="es-ES" b="1" dirty="0">
                <a:solidFill>
                  <a:srgbClr val="000000"/>
                </a:solidFill>
              </a:rPr>
              <a:t>• Aprender técnicas para hacer una pausa, reflexionar y elegir</a:t>
            </a:r>
            <a:br>
              <a:rPr lang="es-ES" b="1" dirty="0">
                <a:solidFill>
                  <a:srgbClr val="000000"/>
                </a:solidFill>
              </a:rPr>
            </a:br>
            <a:r>
              <a:rPr lang="es-ES" b="1" dirty="0">
                <a:solidFill>
                  <a:srgbClr val="000000"/>
                </a:solidFill>
              </a:rPr>
              <a:t>• Fortalecer el control emocional y la acción intencional</a:t>
            </a:r>
            <a:endParaRPr lang="es-ES" b="0" i="0" u="none" strike="noStrike" dirty="0">
              <a:solidFill>
                <a:srgbClr val="000000"/>
              </a:solidFill>
              <a:effectLst/>
            </a:endParaRPr>
          </a:p>
        </p:txBody>
      </p:sp>
      <p:pic>
        <p:nvPicPr>
          <p:cNvPr id="3" name="Imagen 2">
            <a:extLst>
              <a:ext uri="{FF2B5EF4-FFF2-40B4-BE49-F238E27FC236}">
                <a16:creationId xmlns:a16="http://schemas.microsoft.com/office/drawing/2014/main" id="{1CB758DD-41CA-E090-CF20-FB80D96CE9F8}"/>
              </a:ext>
            </a:extLst>
          </p:cNvPr>
          <p:cNvPicPr>
            <a:picLocks noChangeAspect="1"/>
          </p:cNvPicPr>
          <p:nvPr/>
        </p:nvPicPr>
        <p:blipFill>
          <a:blip r:embed="rId3"/>
          <a:stretch>
            <a:fillRect/>
          </a:stretch>
        </p:blipFill>
        <p:spPr>
          <a:xfrm>
            <a:off x="6462387" y="1334952"/>
            <a:ext cx="4699000" cy="4699000"/>
          </a:xfrm>
          <a:prstGeom prst="rect">
            <a:avLst/>
          </a:prstGeom>
        </p:spPr>
      </p:pic>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CF6FDB79-5BE7-7544-8637-B5E8F8A1DA25}"/>
              </a:ext>
            </a:extLst>
          </p:cNvPr>
          <p:cNvSpPr txBox="1">
            <a:spLocks/>
          </p:cNvSpPr>
          <p:nvPr/>
        </p:nvSpPr>
        <p:spPr>
          <a:xfrm>
            <a:off x="3342338" y="194443"/>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AUTOREGULACIÓN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81F4519E-18BC-C1B5-6720-3DDB655505D1}"/>
              </a:ext>
            </a:extLst>
          </p:cNvPr>
          <p:cNvPicPr>
            <a:picLocks noChangeAspect="1"/>
          </p:cNvPicPr>
          <p:nvPr/>
        </p:nvPicPr>
        <p:blipFill>
          <a:blip r:embed="rId2"/>
          <a:stretch>
            <a:fillRect/>
          </a:stretch>
        </p:blipFill>
        <p:spPr>
          <a:xfrm>
            <a:off x="-139139" y="-171383"/>
            <a:ext cx="1674813" cy="1674813"/>
          </a:xfrm>
          <a:prstGeom prst="rect">
            <a:avLst/>
          </a:prstGeom>
        </p:spPr>
      </p:pic>
      <p:sp>
        <p:nvSpPr>
          <p:cNvPr id="20" name="CuadroTexto 19">
            <a:extLst>
              <a:ext uri="{FF2B5EF4-FFF2-40B4-BE49-F238E27FC236}">
                <a16:creationId xmlns:a16="http://schemas.microsoft.com/office/drawing/2014/main" id="{2DD25926-AB70-73BC-7462-5FAAE6D21633}"/>
              </a:ext>
            </a:extLst>
          </p:cNvPr>
          <p:cNvSpPr txBox="1"/>
          <p:nvPr/>
        </p:nvSpPr>
        <p:spPr>
          <a:xfrm>
            <a:off x="698267" y="1951672"/>
            <a:ext cx="6172200" cy="1477328"/>
          </a:xfrm>
          <a:prstGeom prst="rect">
            <a:avLst/>
          </a:prstGeom>
          <a:noFill/>
        </p:spPr>
        <p:txBody>
          <a:bodyPr wrap="square">
            <a:spAutoFit/>
          </a:bodyPr>
          <a:lstStyle/>
          <a:p>
            <a:r>
              <a:rPr lang="es-ES" b="1" dirty="0">
                <a:solidFill>
                  <a:srgbClr val="000000"/>
                </a:solidFill>
              </a:rPr>
              <a:t>¿QUÉ ES LA AUTORREGULACIÓN?
La autorregulación es la capacidad de monitorear y manejar sus emociones, comportamientos e impulsos, especialmente bajo presión o en momentos emocionalmente cargados.
No se trata de represión, se trata de una elección consciente.</a:t>
            </a:r>
            <a:endParaRPr lang="es-ES" b="0" i="0" u="none" strike="noStrike" dirty="0">
              <a:solidFill>
                <a:srgbClr val="000000"/>
              </a:solidFill>
              <a:effectLst/>
            </a:endParaRPr>
          </a:p>
        </p:txBody>
      </p:sp>
      <p:pic>
        <p:nvPicPr>
          <p:cNvPr id="3" name="Imagen 2">
            <a:extLst>
              <a:ext uri="{FF2B5EF4-FFF2-40B4-BE49-F238E27FC236}">
                <a16:creationId xmlns:a16="http://schemas.microsoft.com/office/drawing/2014/main" id="{1668A377-FFAA-5D19-EFC9-D7781F6E9AE4}"/>
              </a:ext>
            </a:extLst>
          </p:cNvPr>
          <p:cNvPicPr>
            <a:picLocks noChangeAspect="1"/>
          </p:cNvPicPr>
          <p:nvPr/>
        </p:nvPicPr>
        <p:blipFill>
          <a:blip r:embed="rId3"/>
          <a:stretch>
            <a:fillRect/>
          </a:stretch>
        </p:blipFill>
        <p:spPr>
          <a:xfrm>
            <a:off x="6513763" y="1356498"/>
            <a:ext cx="4699000" cy="4699000"/>
          </a:xfrm>
          <a:prstGeom prst="rect">
            <a:avLst/>
          </a:prstGeom>
        </p:spPr>
      </p:pic>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87DFE6FE-4B7C-2CDA-AA35-9BB489975445}"/>
              </a:ext>
            </a:extLst>
          </p:cNvPr>
          <p:cNvSpPr txBox="1">
            <a:spLocks/>
          </p:cNvSpPr>
          <p:nvPr/>
        </p:nvSpPr>
        <p:spPr>
          <a:xfrm>
            <a:off x="3402012" y="164305"/>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AUTOREGULACIÓN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E938A41E-A615-F395-37DC-381DBA15606E}"/>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1B665BC6-8C94-4FA1-EB93-5FFBBEE7387C}"/>
              </a:ext>
            </a:extLst>
          </p:cNvPr>
          <p:cNvSpPr txBox="1"/>
          <p:nvPr/>
        </p:nvSpPr>
        <p:spPr>
          <a:xfrm>
            <a:off x="872290" y="1839118"/>
            <a:ext cx="6172200" cy="1754326"/>
          </a:xfrm>
          <a:prstGeom prst="rect">
            <a:avLst/>
          </a:prstGeom>
          <a:noFill/>
        </p:spPr>
        <p:txBody>
          <a:bodyPr wrap="square">
            <a:spAutoFit/>
          </a:bodyPr>
          <a:lstStyle/>
          <a:p>
            <a:r>
              <a:rPr lang="es-ES" b="1" dirty="0">
                <a:solidFill>
                  <a:srgbClr val="000000"/>
                </a:solidFill>
              </a:rPr>
              <a:t>POR QUÉ ES IMPORTANTE
• Previene comportamientos reactivos que dañan las relaciones</a:t>
            </a:r>
            <a:br>
              <a:rPr lang="es-ES" b="1" dirty="0">
                <a:solidFill>
                  <a:srgbClr val="000000"/>
                </a:solidFill>
              </a:rPr>
            </a:br>
            <a:r>
              <a:rPr lang="es-ES" b="1" dirty="0">
                <a:solidFill>
                  <a:srgbClr val="000000"/>
                </a:solidFill>
              </a:rPr>
              <a:t>• Genera confianza y confiabilidad</a:t>
            </a:r>
            <a:br>
              <a:rPr lang="es-ES" b="1" dirty="0">
                <a:solidFill>
                  <a:srgbClr val="000000"/>
                </a:solidFill>
              </a:rPr>
            </a:br>
            <a:r>
              <a:rPr lang="es-ES" b="1" dirty="0">
                <a:solidFill>
                  <a:srgbClr val="000000"/>
                </a:solidFill>
              </a:rPr>
              <a:t>• Apoya el bienestar mental</a:t>
            </a:r>
            <a:br>
              <a:rPr lang="es-ES" b="1" dirty="0">
                <a:solidFill>
                  <a:srgbClr val="000000"/>
                </a:solidFill>
              </a:rPr>
            </a:br>
            <a:r>
              <a:rPr lang="es-ES" b="1" dirty="0">
                <a:solidFill>
                  <a:srgbClr val="000000"/>
                </a:solidFill>
              </a:rPr>
              <a:t>• Permite una mejor toma de decisiones bajo estrés</a:t>
            </a:r>
            <a:endParaRPr lang="es-ES" b="0" i="0" u="none" strike="noStrike" dirty="0">
              <a:solidFill>
                <a:srgbClr val="000000"/>
              </a:solidFill>
              <a:effectLst/>
            </a:endParaRPr>
          </a:p>
        </p:txBody>
      </p:sp>
      <p:pic>
        <p:nvPicPr>
          <p:cNvPr id="3" name="Imagen 2">
            <a:extLst>
              <a:ext uri="{FF2B5EF4-FFF2-40B4-BE49-F238E27FC236}">
                <a16:creationId xmlns:a16="http://schemas.microsoft.com/office/drawing/2014/main" id="{BB0C11DA-9DB9-24FA-4316-6D9B062F5518}"/>
              </a:ext>
            </a:extLst>
          </p:cNvPr>
          <p:cNvPicPr>
            <a:picLocks noChangeAspect="1"/>
          </p:cNvPicPr>
          <p:nvPr/>
        </p:nvPicPr>
        <p:blipFill>
          <a:blip r:embed="rId3"/>
          <a:stretch>
            <a:fillRect/>
          </a:stretch>
        </p:blipFill>
        <p:spPr>
          <a:xfrm>
            <a:off x="6620710" y="1243944"/>
            <a:ext cx="4699000" cy="4699000"/>
          </a:xfrm>
          <a:prstGeom prst="rect">
            <a:avLst/>
          </a:prstGeom>
        </p:spPr>
      </p:pic>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4B18DB4-14B1-D97F-E758-C976E5C7AB3B}"/>
              </a:ext>
            </a:extLst>
          </p:cNvPr>
          <p:cNvSpPr txBox="1">
            <a:spLocks/>
          </p:cNvSpPr>
          <p:nvPr/>
        </p:nvSpPr>
        <p:spPr>
          <a:xfrm>
            <a:off x="4961445" y="225877"/>
            <a:ext cx="6172199"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AUTOREGULACIÓN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49AB353C-FC82-E298-C69C-BD278D53CC6C}"/>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7C286861-F09F-77AB-254E-AB481A6DD167}"/>
              </a:ext>
            </a:extLst>
          </p:cNvPr>
          <p:cNvSpPr txBox="1"/>
          <p:nvPr/>
        </p:nvSpPr>
        <p:spPr>
          <a:xfrm>
            <a:off x="1058356" y="1900690"/>
            <a:ext cx="6172200" cy="2308324"/>
          </a:xfrm>
          <a:prstGeom prst="rect">
            <a:avLst/>
          </a:prstGeom>
          <a:noFill/>
        </p:spPr>
        <p:txBody>
          <a:bodyPr wrap="square">
            <a:spAutoFit/>
          </a:bodyPr>
          <a:lstStyle/>
          <a:p>
            <a:r>
              <a:rPr lang="es-ES" b="1" dirty="0">
                <a:solidFill>
                  <a:srgbClr val="000000"/>
                </a:solidFill>
              </a:rPr>
              <a:t>EL BUCLE DE AUTORREGULACIÓN
Disparador (interno o externo)
Respuesta emocional
Conciencia de la emoción
Pausa y estrategia
Respuesta elegida
Reflexión
El momento clave está entre la conciencia y la respuesta.</a:t>
            </a:r>
            <a:endParaRPr lang="es-ES" b="0" i="0" u="none" strike="noStrike" dirty="0">
              <a:solidFill>
                <a:srgbClr val="000000"/>
              </a:solidFill>
              <a:effectLst/>
            </a:endParaRPr>
          </a:p>
        </p:txBody>
      </p:sp>
      <p:pic>
        <p:nvPicPr>
          <p:cNvPr id="3" name="Imagen 2">
            <a:extLst>
              <a:ext uri="{FF2B5EF4-FFF2-40B4-BE49-F238E27FC236}">
                <a16:creationId xmlns:a16="http://schemas.microsoft.com/office/drawing/2014/main" id="{D5DA5162-A1AC-7528-2B2F-0E3EC2257039}"/>
              </a:ext>
            </a:extLst>
          </p:cNvPr>
          <p:cNvPicPr>
            <a:picLocks noChangeAspect="1"/>
          </p:cNvPicPr>
          <p:nvPr/>
        </p:nvPicPr>
        <p:blipFill>
          <a:blip r:embed="rId3"/>
          <a:stretch>
            <a:fillRect/>
          </a:stretch>
        </p:blipFill>
        <p:spPr>
          <a:xfrm>
            <a:off x="6658142" y="1296069"/>
            <a:ext cx="4699000" cy="4699000"/>
          </a:xfrm>
          <a:prstGeom prst="rect">
            <a:avLst/>
          </a:prstGeom>
        </p:spPr>
      </p:pic>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ADDE4B5A-E04B-4F9F-10BD-74831A5762F3}"/>
              </a:ext>
            </a:extLst>
          </p:cNvPr>
          <p:cNvSpPr txBox="1">
            <a:spLocks/>
          </p:cNvSpPr>
          <p:nvPr/>
        </p:nvSpPr>
        <p:spPr>
          <a:xfrm>
            <a:off x="3772398" y="207962"/>
            <a:ext cx="7672388"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AUTOREGULACIÓN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E79BFFA4-088A-E852-B8FF-3DA899DEFDE8}"/>
              </a:ext>
            </a:extLst>
          </p:cNvPr>
          <p:cNvPicPr>
            <a:picLocks noChangeAspect="1"/>
          </p:cNvPicPr>
          <p:nvPr/>
        </p:nvPicPr>
        <p:blipFill>
          <a:blip r:embed="rId3"/>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123ECBC9-4165-28BD-5EA2-D5F23B0B8B7E}"/>
              </a:ext>
            </a:extLst>
          </p:cNvPr>
          <p:cNvSpPr txBox="1"/>
          <p:nvPr/>
        </p:nvSpPr>
        <p:spPr>
          <a:xfrm>
            <a:off x="747214" y="1882775"/>
            <a:ext cx="6172200" cy="1754326"/>
          </a:xfrm>
          <a:prstGeom prst="rect">
            <a:avLst/>
          </a:prstGeom>
          <a:noFill/>
        </p:spPr>
        <p:txBody>
          <a:bodyPr wrap="square">
            <a:spAutoFit/>
          </a:bodyPr>
          <a:lstStyle/>
          <a:p>
            <a:r>
              <a:rPr lang="es-ES" b="1" dirty="0">
                <a:solidFill>
                  <a:srgbClr val="000000"/>
                </a:solidFill>
              </a:rPr>
              <a:t>SIGNOS DE BAJA AUTORREGULACIÓN
• Golpear a los demás</a:t>
            </a:r>
            <a:br>
              <a:rPr lang="es-ES" b="1" dirty="0">
                <a:solidFill>
                  <a:srgbClr val="000000"/>
                </a:solidFill>
              </a:rPr>
            </a:br>
            <a:r>
              <a:rPr lang="es-ES" b="1" dirty="0">
                <a:solidFill>
                  <a:srgbClr val="000000"/>
                </a:solidFill>
              </a:rPr>
              <a:t>• Comer en exceso, trabajar en exceso o gastar impulsivamente</a:t>
            </a:r>
            <a:br>
              <a:rPr lang="es-ES" b="1" dirty="0">
                <a:solidFill>
                  <a:srgbClr val="000000"/>
                </a:solidFill>
              </a:rPr>
            </a:br>
            <a:r>
              <a:rPr lang="es-ES" b="1" dirty="0">
                <a:solidFill>
                  <a:srgbClr val="000000"/>
                </a:solidFill>
              </a:rPr>
              <a:t>• Decir cosas de las que luego te arrepientes</a:t>
            </a:r>
            <a:br>
              <a:rPr lang="es-ES" b="1" dirty="0">
                <a:solidFill>
                  <a:srgbClr val="000000"/>
                </a:solidFill>
              </a:rPr>
            </a:br>
            <a:r>
              <a:rPr lang="es-ES" b="1" dirty="0">
                <a:solidFill>
                  <a:srgbClr val="000000"/>
                </a:solidFill>
              </a:rPr>
              <a:t>• Sentirse "secuestrado" por las emociones</a:t>
            </a:r>
            <a:endParaRPr lang="es-ES" b="0" i="0" u="none" strike="noStrike" dirty="0">
              <a:solidFill>
                <a:srgbClr val="000000"/>
              </a:solidFill>
              <a:effectLst/>
            </a:endParaRPr>
          </a:p>
        </p:txBody>
      </p:sp>
      <p:pic>
        <p:nvPicPr>
          <p:cNvPr id="4" name="Imagen 3">
            <a:extLst>
              <a:ext uri="{FF2B5EF4-FFF2-40B4-BE49-F238E27FC236}">
                <a16:creationId xmlns:a16="http://schemas.microsoft.com/office/drawing/2014/main" id="{B0B8FB83-E3B2-703C-A6E5-B613AF5C9094}"/>
              </a:ext>
            </a:extLst>
          </p:cNvPr>
          <p:cNvPicPr>
            <a:picLocks noChangeAspect="1"/>
          </p:cNvPicPr>
          <p:nvPr/>
        </p:nvPicPr>
        <p:blipFill>
          <a:blip r:embed="rId4"/>
          <a:stretch>
            <a:fillRect/>
          </a:stretch>
        </p:blipFill>
        <p:spPr>
          <a:xfrm>
            <a:off x="6513763" y="1846680"/>
            <a:ext cx="4699000" cy="3022600"/>
          </a:xfrm>
          <a:prstGeom prst="rect">
            <a:avLst/>
          </a:prstGeom>
        </p:spPr>
      </p:pic>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553C9DB-9065-5B9D-B2F2-7333D9D909CF}"/>
              </a:ext>
            </a:extLst>
          </p:cNvPr>
          <p:cNvSpPr txBox="1">
            <a:spLocks/>
          </p:cNvSpPr>
          <p:nvPr/>
        </p:nvSpPr>
        <p:spPr>
          <a:xfrm>
            <a:off x="3579813" y="296862"/>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AUTOREGULACIÓN</a:t>
            </a:r>
            <a:br>
              <a:rPr lang="en-US" sz="4267" dirty="0">
                <a:solidFill>
                  <a:prstClr val="white"/>
                </a:solidFill>
              </a:rPr>
            </a:br>
            <a:endParaRPr lang="en-US" sz="4267" dirty="0">
              <a:solidFill>
                <a:prstClr val="white"/>
              </a:solidFill>
            </a:endParaRPr>
          </a:p>
        </p:txBody>
      </p:sp>
      <p:pic>
        <p:nvPicPr>
          <p:cNvPr id="4" name="Imagen 3" descr="Logotipo&#10;&#10;El contenido generado por IA puede ser incorrecto.">
            <a:extLst>
              <a:ext uri="{FF2B5EF4-FFF2-40B4-BE49-F238E27FC236}">
                <a16:creationId xmlns:a16="http://schemas.microsoft.com/office/drawing/2014/main" id="{402C0B7F-9EF9-CAA8-51F5-DE9193756D3C}"/>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9FE7A45E-DE88-592A-5BF2-DD03937018DD}"/>
              </a:ext>
            </a:extLst>
          </p:cNvPr>
          <p:cNvSpPr txBox="1"/>
          <p:nvPr/>
        </p:nvSpPr>
        <p:spPr>
          <a:xfrm>
            <a:off x="939800" y="1971675"/>
            <a:ext cx="6172200" cy="2031325"/>
          </a:xfrm>
          <a:prstGeom prst="rect">
            <a:avLst/>
          </a:prstGeom>
          <a:noFill/>
        </p:spPr>
        <p:txBody>
          <a:bodyPr wrap="square">
            <a:spAutoFit/>
          </a:bodyPr>
          <a:lstStyle/>
          <a:p>
            <a:r>
              <a:rPr lang="es-ES" b="1" dirty="0">
                <a:solidFill>
                  <a:srgbClr val="000000"/>
                </a:solidFill>
              </a:rPr>
              <a:t>¿QUÉ TE DESENCADENA?
Explorar:</a:t>
            </a:r>
            <a:br>
              <a:rPr lang="es-ES" b="1" dirty="0">
                <a:solidFill>
                  <a:srgbClr val="000000"/>
                </a:solidFill>
              </a:rPr>
            </a:br>
            <a:r>
              <a:rPr lang="es-ES" b="1" dirty="0">
                <a:solidFill>
                  <a:srgbClr val="000000"/>
                </a:solidFill>
              </a:rPr>
              <a:t>• Situaciones en las que pierdes los estribos</a:t>
            </a:r>
            <a:br>
              <a:rPr lang="es-ES" b="1" dirty="0">
                <a:solidFill>
                  <a:srgbClr val="000000"/>
                </a:solidFill>
              </a:rPr>
            </a:br>
            <a:r>
              <a:rPr lang="es-ES" b="1" dirty="0">
                <a:solidFill>
                  <a:srgbClr val="000000"/>
                </a:solidFill>
              </a:rPr>
              <a:t>• Momentos en los que te retiras o cierras</a:t>
            </a:r>
            <a:br>
              <a:rPr lang="es-ES" b="1" dirty="0">
                <a:solidFill>
                  <a:srgbClr val="000000"/>
                </a:solidFill>
              </a:rPr>
            </a:br>
            <a:r>
              <a:rPr lang="es-ES" b="1" dirty="0">
                <a:solidFill>
                  <a:srgbClr val="000000"/>
                </a:solidFill>
              </a:rPr>
              <a:t>• Personas o temas que despiertan emociones fuertes</a:t>
            </a:r>
            <a:br>
              <a:rPr lang="es-ES" b="1" dirty="0">
                <a:solidFill>
                  <a:srgbClr val="000000"/>
                </a:solidFill>
              </a:rPr>
            </a:br>
            <a:r>
              <a:rPr lang="es-ES" b="1" dirty="0">
                <a:solidFill>
                  <a:srgbClr val="000000"/>
                </a:solidFill>
              </a:rPr>
              <a:t>• Signos corporales de escalada (pecho apretado, mandíbula apretada, etc.)</a:t>
            </a:r>
            <a:endParaRPr lang="es-ES" b="0" i="0" u="none" strike="noStrike" dirty="0">
              <a:solidFill>
                <a:srgbClr val="000000"/>
              </a:solidFill>
              <a:effectLst/>
            </a:endParaRPr>
          </a:p>
        </p:txBody>
      </p:sp>
      <p:pic>
        <p:nvPicPr>
          <p:cNvPr id="2" name="Imagen 1">
            <a:extLst>
              <a:ext uri="{FF2B5EF4-FFF2-40B4-BE49-F238E27FC236}">
                <a16:creationId xmlns:a16="http://schemas.microsoft.com/office/drawing/2014/main" id="{25D585FA-A48F-1244-0917-C376DB2D4D81}"/>
              </a:ext>
            </a:extLst>
          </p:cNvPr>
          <p:cNvPicPr>
            <a:picLocks noChangeAspect="1"/>
          </p:cNvPicPr>
          <p:nvPr/>
        </p:nvPicPr>
        <p:blipFill>
          <a:blip r:embed="rId3"/>
          <a:stretch>
            <a:fillRect/>
          </a:stretch>
        </p:blipFill>
        <p:spPr>
          <a:xfrm>
            <a:off x="6806639" y="1419209"/>
            <a:ext cx="4699000" cy="4428138"/>
          </a:xfrm>
          <a:prstGeom prst="rect">
            <a:avLst/>
          </a:prstGeom>
        </p:spPr>
      </p:pic>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17174C6E-9A9F-4B4C-F3EB-E67835895EDE}"/>
              </a:ext>
            </a:extLst>
          </p:cNvPr>
          <p:cNvSpPr txBox="1">
            <a:spLocks/>
          </p:cNvSpPr>
          <p:nvPr/>
        </p:nvSpPr>
        <p:spPr>
          <a:xfrm>
            <a:off x="3516390" y="215862"/>
            <a:ext cx="7672387" cy="16748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4267" dirty="0">
                <a:solidFill>
                  <a:prstClr val="white"/>
                </a:solidFill>
              </a:rPr>
              <a:t>AUTOREGULACIÓN</a:t>
            </a:r>
            <a:br>
              <a:rPr lang="en-US" sz="4267" dirty="0">
                <a:solidFill>
                  <a:prstClr val="white"/>
                </a:solidFill>
              </a:rPr>
            </a:br>
            <a:endParaRPr lang="en-US" sz="4267" dirty="0">
              <a:solidFill>
                <a:prstClr val="white"/>
              </a:solidFill>
            </a:endParaRPr>
          </a:p>
        </p:txBody>
      </p:sp>
      <p:pic>
        <p:nvPicPr>
          <p:cNvPr id="2" name="Imagen 1" descr="Logotipo&#10;&#10;El contenido generado por IA puede ser incorrecto.">
            <a:extLst>
              <a:ext uri="{FF2B5EF4-FFF2-40B4-BE49-F238E27FC236}">
                <a16:creationId xmlns:a16="http://schemas.microsoft.com/office/drawing/2014/main" id="{3CEE7F08-FCF2-A302-9BC6-DBC41DC1370C}"/>
              </a:ext>
            </a:extLst>
          </p:cNvPr>
          <p:cNvPicPr>
            <a:picLocks noChangeAspect="1"/>
          </p:cNvPicPr>
          <p:nvPr/>
        </p:nvPicPr>
        <p:blipFill>
          <a:blip r:embed="rId2"/>
          <a:stretch>
            <a:fillRect/>
          </a:stretch>
        </p:blipFill>
        <p:spPr>
          <a:xfrm>
            <a:off x="-139139" y="-171383"/>
            <a:ext cx="1674813" cy="1674813"/>
          </a:xfrm>
          <a:prstGeom prst="rect">
            <a:avLst/>
          </a:prstGeom>
        </p:spPr>
      </p:pic>
      <p:sp>
        <p:nvSpPr>
          <p:cNvPr id="18" name="CuadroTexto 17">
            <a:extLst>
              <a:ext uri="{FF2B5EF4-FFF2-40B4-BE49-F238E27FC236}">
                <a16:creationId xmlns:a16="http://schemas.microsoft.com/office/drawing/2014/main" id="{2B66B943-D70F-2736-BE91-D3A1D42A389B}"/>
              </a:ext>
            </a:extLst>
          </p:cNvPr>
          <p:cNvSpPr txBox="1"/>
          <p:nvPr/>
        </p:nvSpPr>
        <p:spPr>
          <a:xfrm>
            <a:off x="698267" y="1890675"/>
            <a:ext cx="6172200" cy="1754326"/>
          </a:xfrm>
          <a:prstGeom prst="rect">
            <a:avLst/>
          </a:prstGeom>
          <a:noFill/>
        </p:spPr>
        <p:txBody>
          <a:bodyPr wrap="square">
            <a:spAutoFit/>
          </a:bodyPr>
          <a:lstStyle/>
          <a:p>
            <a:r>
              <a:rPr lang="es-ES" b="1" dirty="0">
                <a:solidFill>
                  <a:srgbClr val="000000"/>
                </a:solidFill>
              </a:rPr>
              <a:t>HERRAMIENTAS PARA REGULAR LAS EMOCIONES
🟢 Respiración (respiración de caja, 4-7-8)</a:t>
            </a:r>
            <a:br>
              <a:rPr lang="es-ES" b="1" dirty="0">
                <a:solidFill>
                  <a:srgbClr val="000000"/>
                </a:solidFill>
              </a:rPr>
            </a:br>
            <a:r>
              <a:rPr lang="es-ES" b="1" dirty="0">
                <a:solidFill>
                  <a:srgbClr val="000000"/>
                </a:solidFill>
              </a:rPr>
              <a:t>🟢 Técnicas de puesta a tierra (5-4-3-2-1)</a:t>
            </a:r>
            <a:br>
              <a:rPr lang="es-ES" b="1" dirty="0">
                <a:solidFill>
                  <a:srgbClr val="000000"/>
                </a:solidFill>
              </a:rPr>
            </a:br>
            <a:r>
              <a:rPr lang="es-ES" b="1" dirty="0">
                <a:solidFill>
                  <a:srgbClr val="000000"/>
                </a:solidFill>
              </a:rPr>
              <a:t>🟢 Reencuadre cognitivo</a:t>
            </a:r>
            <a:br>
              <a:rPr lang="es-ES" b="1" dirty="0">
                <a:solidFill>
                  <a:srgbClr val="000000"/>
                </a:solidFill>
              </a:rPr>
            </a:br>
            <a:r>
              <a:rPr lang="es-ES" b="1" dirty="0">
                <a:solidFill>
                  <a:srgbClr val="000000"/>
                </a:solidFill>
              </a:rPr>
              <a:t>🟢 Tiempos muertos y espacio</a:t>
            </a:r>
            <a:br>
              <a:rPr lang="es-ES" b="1" dirty="0">
                <a:solidFill>
                  <a:srgbClr val="000000"/>
                </a:solidFill>
              </a:rPr>
            </a:br>
            <a:r>
              <a:rPr lang="es-ES" b="1" dirty="0">
                <a:solidFill>
                  <a:srgbClr val="000000"/>
                </a:solidFill>
              </a:rPr>
              <a:t>🟢 Movimiento (caminatas, estiramientos)</a:t>
            </a:r>
            <a:endParaRPr lang="es-ES" b="0" i="0" u="none" strike="noStrike" dirty="0">
              <a:solidFill>
                <a:srgbClr val="000000"/>
              </a:solidFill>
              <a:effectLst/>
            </a:endParaRPr>
          </a:p>
        </p:txBody>
      </p:sp>
      <p:pic>
        <p:nvPicPr>
          <p:cNvPr id="3" name="Imagen 2">
            <a:extLst>
              <a:ext uri="{FF2B5EF4-FFF2-40B4-BE49-F238E27FC236}">
                <a16:creationId xmlns:a16="http://schemas.microsoft.com/office/drawing/2014/main" id="{8F86E3D7-09DD-4B0F-4FD7-4796B164FE6F}"/>
              </a:ext>
            </a:extLst>
          </p:cNvPr>
          <p:cNvPicPr>
            <a:picLocks noChangeAspect="1"/>
          </p:cNvPicPr>
          <p:nvPr/>
        </p:nvPicPr>
        <p:blipFill>
          <a:blip r:embed="rId3"/>
          <a:stretch>
            <a:fillRect/>
          </a:stretch>
        </p:blipFill>
        <p:spPr>
          <a:xfrm>
            <a:off x="6296527" y="1334988"/>
            <a:ext cx="4699000" cy="4699000"/>
          </a:xfrm>
          <a:prstGeom prst="rect">
            <a:avLst/>
          </a:prstGeom>
        </p:spPr>
      </p:pic>
    </p:spTree>
  </p:cSld>
  <p:clrMapOvr>
    <a:masterClrMapping/>
  </p:clrMapOvr>
  <p:transition spd="med">
    <p:fade/>
  </p:transition>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Presentation1" id="{EF533845-07F4-F04D-B331-1DF497A2F7A5}" vid="{C3129E25-8A3B-8649-9FCB-F5577894E25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Emotional Employment Powerpoint-template (002)</Template>
  <TotalTime>2133</TotalTime>
  <Words>744</Words>
  <Application>Microsoft Office PowerPoint</Application>
  <PresentationFormat>Panorámica</PresentationFormat>
  <Paragraphs>45</Paragraphs>
  <Slides>18</Slides>
  <Notes>3</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18</vt:i4>
      </vt:variant>
    </vt:vector>
  </HeadingPairs>
  <TitlesOfParts>
    <vt:vector size="23" baseType="lpstr">
      <vt:lpstr>Arial</vt:lpstr>
      <vt:lpstr>Calibri</vt:lpstr>
      <vt:lpstr>Corbel</vt:lpstr>
      <vt:lpstr>Wingdings 2</vt:lpstr>
      <vt:lpstr>Frame</vt:lpstr>
      <vt:lpstr>AUTOREGULACIÓN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 and F</dc:creator>
  <cp:lastModifiedBy>rociotrigueros@aprofem.org</cp:lastModifiedBy>
  <cp:revision>57</cp:revision>
  <dcterms:created xsi:type="dcterms:W3CDTF">2019-04-23T12:14:49Z</dcterms:created>
  <dcterms:modified xsi:type="dcterms:W3CDTF">2025-10-27T12:11:37Z</dcterms:modified>
</cp:coreProperties>
</file>